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58"/>
  </p:notesMasterIdLst>
  <p:handoutMasterIdLst>
    <p:handoutMasterId r:id="rId59"/>
  </p:handoutMasterIdLst>
  <p:sldIdLst>
    <p:sldId id="293" r:id="rId3"/>
    <p:sldId id="327" r:id="rId4"/>
    <p:sldId id="328" r:id="rId5"/>
    <p:sldId id="329" r:id="rId6"/>
    <p:sldId id="330" r:id="rId7"/>
    <p:sldId id="331" r:id="rId8"/>
    <p:sldId id="332" r:id="rId9"/>
    <p:sldId id="333" r:id="rId10"/>
    <p:sldId id="334" r:id="rId11"/>
    <p:sldId id="274" r:id="rId12"/>
    <p:sldId id="275" r:id="rId13"/>
    <p:sldId id="335" r:id="rId14"/>
    <p:sldId id="341" r:id="rId15"/>
    <p:sldId id="342" r:id="rId16"/>
    <p:sldId id="343" r:id="rId17"/>
    <p:sldId id="344" r:id="rId18"/>
    <p:sldId id="336" r:id="rId19"/>
    <p:sldId id="338" r:id="rId20"/>
    <p:sldId id="337" r:id="rId21"/>
    <p:sldId id="339" r:id="rId22"/>
    <p:sldId id="345" r:id="rId23"/>
    <p:sldId id="350" r:id="rId24"/>
    <p:sldId id="351" r:id="rId25"/>
    <p:sldId id="352" r:id="rId26"/>
    <p:sldId id="353" r:id="rId27"/>
    <p:sldId id="354" r:id="rId28"/>
    <p:sldId id="355" r:id="rId29"/>
    <p:sldId id="356" r:id="rId30"/>
    <p:sldId id="357" r:id="rId31"/>
    <p:sldId id="358" r:id="rId32"/>
    <p:sldId id="379" r:id="rId33"/>
    <p:sldId id="359" r:id="rId34"/>
    <p:sldId id="360" r:id="rId35"/>
    <p:sldId id="362" r:id="rId36"/>
    <p:sldId id="385" r:id="rId37"/>
    <p:sldId id="363" r:id="rId38"/>
    <p:sldId id="364" r:id="rId39"/>
    <p:sldId id="365" r:id="rId40"/>
    <p:sldId id="366" r:id="rId41"/>
    <p:sldId id="367" r:id="rId42"/>
    <p:sldId id="368" r:id="rId43"/>
    <p:sldId id="369" r:id="rId44"/>
    <p:sldId id="370" r:id="rId45"/>
    <p:sldId id="380" r:id="rId46"/>
    <p:sldId id="371" r:id="rId47"/>
    <p:sldId id="372" r:id="rId48"/>
    <p:sldId id="373" r:id="rId49"/>
    <p:sldId id="374" r:id="rId50"/>
    <p:sldId id="375" r:id="rId51"/>
    <p:sldId id="383" r:id="rId52"/>
    <p:sldId id="376" r:id="rId53"/>
    <p:sldId id="377" r:id="rId54"/>
    <p:sldId id="378" r:id="rId55"/>
    <p:sldId id="382" r:id="rId56"/>
    <p:sldId id="384" r:id="rId5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000099"/>
    <a:srgbClr val="000076"/>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72" d="100"/>
          <a:sy n="72" d="100"/>
        </p:scale>
        <p:origin x="1224"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99.06977" units="1/cm"/>
          <inkml:channelProperty channel="Y" name="resolution" value="98.96907" units="1/cm"/>
          <inkml:channelProperty channel="T" name="resolution" value="1" units="1/dev"/>
        </inkml:channelProperties>
      </inkml:inkSource>
      <inkml:timestamp xml:id="ts0" timeString="2015-09-14T21:09:12.075"/>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1" timeString="2015-09-14T21:09:18.340"/>
    </inkml:context>
  </inkml:definitions>
  <inkml:trace contextRef="#ctx0" brushRef="#br0">11080 11470 0,'0'0'0,"0"0"0,0 0 0,0 0 0,10 0 0,-10 0 0,457-30 0,-397 10 15,-11 10-15,-9 0 16,10 0-16,0 0 16,-1 10-16,1 0 15,10-10-15,-1 1 16,21 18 0,19-28-16,21-11 15,-1-10-15,0-9 16,-119 49-16</inkml:trace>
  <inkml:trace contextRef="#ctx0" brushRef="#br0" timeOffset="1003.0967">12094 11053 0,'0'0'0,"0"0"16,0 0-16,0 0 16,0 0-16,0 0 0,0 0 15,0 0-15,10 0 16,10 10-16,10 0 15,9 0-15,11 0 16,10 0 0,-1-1-16,1 1 15,-10 0-15,-11 0 16,1 0-16,-10 0 16,0 10-16,-10-10 15,0 10-15,0 9 16,-11 1-1,1 0 1,0 10-16,-10-1 16,0 1-16,0-10 15,0 0-15,0-11 16,0-9-16,0 0 16,0 0-1,0-10-15,0 0 16,0 0-16,0 0 15,0 0-15,0 0 16,0 0-16</inkml:trace>
  <inkml:trace contextRef="#ctx0" brushRef="#br0" timeOffset="1672.9437">13565 10835 0,'0'0'16,"0"0"-1,0 0-15,0 0 16,0 0-16,0 0 16,0 0-16,0 0 15,0 20-15,0 9 16,0 11-16,0 20 15,10 19 1,10 40-16,0 0 16,20 10-16,10 10 15,29 30-15,11-40 16,-90-129-16</inkml:trace>
  <inkml:trace contextRef="#ctx0" brushRef="#br0" timeOffset="2029.7003">13476 10904 0,'0'0'0,"0"0"15,0 0 1,0 10-16,10 10 16,10 10-16,0 9 15,19 11-15,11 29 16,30 30-16,39-9 15,20-1-15,20-10 16,60 10 0,-60-49-16,70-20 15,-21 0-15</inkml:trace>
  <inkml:trace contextRef="#ctx0" brushRef="#br0" timeOffset="2463.4665">14132 10329 0,'0'0'0,"0"0"16,0 0-16,0 10 15,10 9 1,10 51-16,10 9 16,9 30-16,21 40 15,0-20-15,-1-20 16,-9 40-16,-10-20 15,-10-30-15,-10-39 16,-10-10 0,-1-21-16,1 1 15,0 0-15,-10-10 16,10 0-16,0 29 16,0-19-16,0 10 15,0-11-15,-10-29 16</inkml:trace>
  <inkml:trace contextRef="#ctx0" brushRef="#br0" timeOffset="2827.8297">13297 12283 0,'0'0'16,"0"0"-16,-20 0 16,-10-10-16,-20-9 15,50 19-15</inkml:trace>
  <inkml:trace contextRef="#ctx0" brushRef="#br0" timeOffset="3160.6383">13267 11986 0,'0'0'0,"10"0"16,20-10-16,29 0 16,21 10-16,0-20 15,49-10-15,50-10 16,-20-9-1,10 9-15,10-19 16,-50 19-16,30 0 16,0 1-16,-39-1 15,-31 20-15,0 0 16,-19 10-16,0-10 16,-21 20-1,-9-9-15,-10-1 16,0 10-16,-10-10 15,0 10-15,-1 0 16,-9-10-16,0 10 16,10-10-16,0-20 15,-20 30 1</inkml:trace>
  <inkml:trace contextRef="#ctx1" brushRef="#br0">15478 10616 0</inkml:trace>
</inkml:ink>
</file>

<file path=ppt/ink/ink2.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99.06977" units="1/cm"/>
          <inkml:channelProperty channel="Y" name="resolution" value="98.96907" units="1/cm"/>
          <inkml:channelProperty channel="T" name="resolution" value="1" units="1/dev"/>
        </inkml:channelProperties>
      </inkml:inkSource>
      <inkml:timestamp xml:id="ts0" timeString="2015-09-14T21:17:35.822"/>
    </inkml:context>
    <inkml:brush xml:id="br0">
      <inkml:brushProperty name="width" value="0.05292" units="cm"/>
      <inkml:brushProperty name="height" value="0.05292" units="cm"/>
      <inkml:brushProperty name="color" value="#FF0000"/>
    </inkml:brush>
  </inkml:definitions>
  <inkml:trace contextRef="#ctx0" brushRef="#br0">4876 14278 0,'0'0'0,"0"0"0,0 0 15,0 0-15,0 0 16,0 0-16,0 0 15,0 19-15,10 11 16,0 0-16,0 20 16,10-1-1,-1 1-15,-9-1 16,10-9-16,-10 0 16,0-10-16,0-1 15,0-9-15,0 0 16,0 0-16,0-10 15,0 0 1,-10-10-16,0 0 16,10 0-1,10-10 1,-1 0-16,-9 0 16,10-10-16,-10 0 15,10 0-15,-10 1 16,0-1-16,0 10 15,-10 10 1,10 0-16,0 0 16,10 0-16,0 10 15,9 10 17,11 9-32,10 1 0,0 10 0,9-1 0,-9-9 15,0 0 1,-11-10-16,1-10 15,10-10-15,0 0 16,-11-10-16,1-10 16,0-20-16,0-19 15,0-11-15,-11-29 16,-9 0 0,-10 10-16,-10 19 15,0 20-15,0 21 16,0 9-16,0 10 15,0-10-15,0 10 16,0 10 0,0-10-16,0 10 15,-10-10-15,0 0 16,10 10-16,0 0 16,-10-9-16,10 9 15,0 0-15,-10-10 16,10 10-1,0 0-15,0 0 16,0 0-16,0 0 16</inkml:trace>
  <inkml:trace contextRef="#ctx0" brushRef="#br0" timeOffset="570.8628">6467 14526 0,'0'0'0,"0"0"16,0 0-16,0 0 15,0 0-15,0 0 16,0 0-1,0 0-15,0 29 16,0 21-16,0 10 16,0-1-16,0-9 15,0-1-15,9 11 16,1 29 0,0 20-16,-10-109 15</inkml:trace>
  <inkml:trace contextRef="#ctx0" brushRef="#br0" timeOffset="1142.8289">6854 13722 0,'0'0'16,"0"0"-16,0 0 15,0 0-15,0 0 16,0 0-16,0 0 16,0 0-1,-20 30-15,1 9 16,-1-9-16,0 10 15,10-10-15,0-1 16,0 11-16,10 0 16,0-1-16,0 11 15,10 0 1,20 19-16,0-9 16,-1 9-16,11-9 15,0-11-15,-10 1 16,9-1-16,-9-19 15,10 0-15,0-20 16,-10 0 0,-10 0-16,-20-10 0</inkml:trace>
  <inkml:trace contextRef="#ctx0" brushRef="#br0" timeOffset="2014.0151">7023 14129 0,'0'0'16,"0"0"-16,0 0 16,0 0-16,0 0 15,10-10 1,0 0-16,10-10 16,10-10-16,0 10 15,10 1-15,-1 9 16,1 0-16,-10 0 15,0 10 1,0 10-16,-1 0 16,1 0-16,0 9 15,-10-9-15,-10 10 16,10 0-16,0 0 16,-10-10-16,-1 10 15,1-10-15,-10-10 16,0 0-1,0 0-15,0 0 16,0 0-16,0 0 16,0 0-16,0 0 15,0 0-15,0 0 16,0 0 0,10-10-16,0-10 15,-10 0-15,10 0 16,-10 0-16,0 10 15,0 0-15,0 1 16,0 9-16,0 0 16,0-10-1,0 10-15,0 0 16,0 0-16,0 0 16,0 0-16,0 0 15,0 0-15,0 0 16,0 0-1,0 0-15,0 0 16,0 0-16,0 0 16,0 0-16,0 10 15,10-1-15,0 11 16,0-10-16,0 0 16,0 0-1,10 0-15,0 10 16,0-10-16,0 0 15,9-10-15,-9 0 16,0-20-16,-20 20 16</inkml:trace>
  <inkml:trace contextRef="#ctx0" brushRef="#br0" timeOffset="2549.5765">7530 13603 0,'0'0'16,"0"0"-16,0 0 15,0 0-15,0 0 16,0 0-16,0 0 16,0 0-1,0 0-15,10 0 16,10 0-16,0 0 15,0 0-15,10 10 16,0 0-16,9 10 16,-9 9-16,10 11 15,0 20 1,-10-1-16,-1 11 16,1 9-16,-10-20 15,0 21-15,0-31 16,-10-9-16,0 10 15,-10-21-15,0 1 16,0 0 0,0 0-16,-10 19 15,0-9-15,-10-10 16,20-30-16</inkml:trace>
  <inkml:trace contextRef="#ctx0" brushRef="#br0" timeOffset="3743.963">8206 13623 0,'0'0'16,"0"0"-16,0 0 16,0 0-16,0 0 15,0 0 1,0 0-16,0 0 15,0 0-15,0 0 16,0 0-16,0 0 16,0 0-16,0 10 15,0 9 1,0 1-16,0 10 16,10 10-16,0-1 15,0 1-15,0-10 16,0 0-16,10-1 15,0 1-15,-10-10 16,0 0 0,0-10-16,0 0 15,10 0-15,-10-10 16,-1 0-16,1 0 16,0 0-16,0-10 15,0 0-15,0 0 16,0 0-16,0 0 15,0 0 1,-10 10-16,0 0 16,0 0-16,0 0 15,0 0-15,0 0 16,0 0-16,0 0 16,0 0-1,0 0-15,20 10 16,-10 0-16,10 0 15,0 0-15,-1 0 16,1 0-16,0-10 16,0 0-16,10-10 15,-10 0 1,10-10-16,-10 0 16,9-20-16,-9 1 15,-10-1-15,0 0 16,0 11-16,-10-1 15,0 0 1,0 0-16,0 1 16,0 9-16,0 0 15,0 10-15,0 0 16,0 10-16,-10-10 16,10 0-16,0 10 15,0 0 1,0 0-16,0 0 15,0 0-15,0 0 16</inkml:trace>
  <inkml:trace contextRef="#ctx0" brushRef="#br0" timeOffset="4521.3986">8952 13742 0,'0'0'15,"0"0"-15,0 0 16,0 0 0,0 0-16,0 0 15,0 0-15,10-10 16,0 10-16,10-10 16,10 0-16,0 0 15,-1 0 1,1 10-16,0 0 15,0 0-15,-10 0 16,0 10-16,-10 0 16,0 10-16,-1 10 15,-9-1-15,0 11 16,-9-10 0,-1 0-16,-10 9 15,0-19-15,10 0 16,-10 0-16,10-10 15,0 0-15,10-10 16,0 0-16,0 0 16,0 0-1,0 0-15,20-10 16,10 0-16,10 0 16,-11 0-16,1 10 15,0 0-15,10 10 16,-10 0-16,-10 0 15,-1 0 1,-9 0-16,10 9 16,-10 11-16,-10-10 15,-10 20-15,-10 9 16,-9 1-16,-11-10 16,0-1-1,0-19-15,0 0 16,1 0-16,-1-10 15,0 0-15,10-10 16,0 0-16,1 0 16,29 0-16</inkml:trace>
  <inkml:trace contextRef="#ctx0" brushRef="#br0" timeOffset="5101.0617">9757 13077 0,'0'0'16,"0"0"-16,0 0 15,0 0 1,0 0-16,-9 10 15,-1 0-15,-10 10 16,0 9-16,0-9 16,0 10-16,10 0 15,0 0 1,0 9-16,0 11 16,0-10-16,0 19 15,10 1-15,10 9 16,0 1-16,0-11 15,0 1-15,0-11 16,0-9 0,0 0-16,0-11 15,10 1-15,-10-10 16,0 0-16,0-10 16,0 0-16,-10-10 15,10 0-15,-1 0 16,-9 0-1</inkml:trace>
  <inkml:trace contextRef="#ctx0" brushRef="#br0" timeOffset="5818.2641">9748 13524 0,'0'0'16,"0"0"-16,0 0 15,0 0-15,0 0 16,0 0 0,9-10-16,1 10 15,0-10-15,0 0 16,0 10-16,0 0 15,0 0-15,10 0 16,0 10 0,0 0-16,0 9 15,0 11-15,-1 0 16,1 10-16,-10-11 16,0 1-16,0-10 15,-10-20-15,0 0 16,0 10-1,0-10-15,0 0 16,0 0-16,10-20 16,0 0-16,0-19 15,0-1-15,0-10 0,0 11 32,0-1-32,0 10 15,0 10-15,0 0 16,-10 20-16,0 0 15,0-9-15,0 9 16,0 0-16,0 0 16,0 0-1,0 0-15,0 0 16,0 0-16,0 19 16,0 11-16,0 0 15,0 0-15,0-1 16,0 1-16,0 0 15,9 0 1,11-1-16,0-9 16,10 0-16,20-10 15,-1 0-15,1-10 16,0-10-16,0-20 16,-50 30-1</inkml:trace>
  <inkml:trace contextRef="#ctx0" brushRef="#br0" timeOffset="6304.0603">10245 12928 0,'0'0'15,"0"0"-15,0 0 16,0 0-16,10 10 15,19 0 1,11 10-16,0 0 16,0 0-16,-1-1 15,11 31-15,-10-20 16,-10 0-16,0-1 16,-11 1-16,1 10 15,0-1 1,-10 1-16,-10 20 15,0 9-15,-10 1 16,0-1-16,-10 20 16,-9 11-16,-1-21 15,0-20 1,10-29-16,20-30 16</inkml:trace>
  <inkml:trace contextRef="#ctx0" brushRef="#br0" timeOffset="7573.9405">11587 13047 0,'0'0'0,"0"0"15,0 0-15,0 0 16,0 0-16,0 0 15,0 0 1,0 0-16,0 0 16,0 0-16,0 0 15,0 0-15,0 0 16,-10 0-16,0 0 16,-10 0-16,0 0 15,0 10 1,0 0-16,1 0 15,-1 0-15,0 0 16,0 0-16,0 10 16,0-1-16,0 1 15,0 0-15,10 0 16,-10 20 0,1-11-16,9 1 15,0 0-15,0 0 16,0 0-1,0-11-15,10 1 16,0-10-16,0 10 16,10 0-16,0 0 15,0-10-15,10 0 16,-1-1 0,11 1-16,10 0 15,0 0-15,0-10 16,-1 0-16,1 0 15,0-10-15,-10 0 16,0 0-16,-11 10 16,1 0-1,-10 0-15,0 0 16,0 0-16,-10 0 16,0 0-16,0 0 15</inkml:trace>
  <inkml:trace contextRef="#ctx0" brushRef="#br0" timeOffset="8278.9468">11766 13454 0,'0'0'16,"0"0"-16,0 0 15,0 0-15,0 0 16,10 0-16,0 0 16,10 0-16,-1 0 15,-9 0-15,10 0 16,-10 0-1,0 0-15,0 0 16,0 10-16,0 0 16,0 0-16,-10 10 15,0 0-15,-10 9 16,0-9 0,0 0-16,0 0 15,0 0-15,0-1 16,10-9-16,0-10 15,0 0-15,0 0 16,0 0-16,0 0 16,10 0-1,10 0-15,20-19 16,0 9-16,-1 10 16,11 0-16,-10 0 15,-10 0-15,0 10 16,-1-1-16,-9-9 15,-10 10 1,0 0-16,0 10 16,-10 0-16,-10 10 15,-10 9-15,-20 1 16,-19 0-16,-1 0 16,1-11-16,-1-9 15,10 0 1,-10 0-16,11-10 15,-1-10-15,10 0 16,1 0-16,9-10 16,10 0-16,20 10 15</inkml:trace>
  <inkml:trace contextRef="#ctx0" brushRef="#br0" timeOffset="9241.7039">12730 13146 0,'0'0'16,"0"0"-1,0 0-15,0 0 16,0 0-16,0 0 16,0 0-16,0 0 15,0 0-15,0 0 16,0 0-16,0 0 16,0 0-1,0-9-15,0-1 16,-10 0-16,0 0 15,-10 0-15,1 0 16,-11 0-16,0 0 16,0 10-16,10 0 15,-10 0 1,1 10-16,9 0 16,0 10-16,0 0 15,0 9-15,0 1 16,10 0-16,10 0 0,0-1 31,10 1-31,0-10 16,10 0-16,10 0 15,10-10-15,-11-10 16,1 0-16,0-10 16,0 0-16,10 0 15,-11-10-15,1 0 16,0 0-1,-10 1-15,-10-1 16,0 10-16,0 0 16,-10 10-16,0 0 15,0 0-15,0 0 16,0 0-16,0 0 16,0 0-1,0 0-15,0 0 16,0 0-16,0 0 15,0 0-15,0 0 16,0 0-16,0 20 16,10 0-1,0-1-15,10 11 0,-11-10 16,1 0 0,0-10-16,10 0 15,-10 0-15,10 0 16,0-1-16,0-9 15,-20 0 1</inkml:trace>
  <inkml:trace contextRef="#ctx0" brushRef="#br0" timeOffset="9614.0776">13277 13315 0,'0'0'0,"0"0"16,0 0-16,0 0 16,0 0-16,0 0 15,0 0 1,0 0-16,0 0 16,0 20-16,0 0 15,0 29-15,10 11 16,0 9-16,-10-19 15,0-50-15</inkml:trace>
  <inkml:trace contextRef="#ctx0" brushRef="#br0" timeOffset="61046.1407">1227 14635 0,'0'0'0,"0"0"16,0 0-16,0 0 15,10-10 1,0 0-16,0 10 16,10-10-16,0 0 15,-1 0-15,1 0 16,0 0-16,0 10 15,0 0 1,10 0-16,0 10 16,-1 10-16,-9 0 15,10 10-15,-10-1 16,0 11-16,-10-10 16,0 0-1,-10-1-15,0-9 16,0-10-1,0 0-15,0 0 16,0 0-16,0-10 16,0 0-16,0 0 15,0 0-15,0 0 16,10-20-16,0-20 16,0-9-1,-10-1-15,0-9 16,0 19-16,0 0 15,0 20-15,0 11 16,0-1-16,0 0 16,0 10-16,0 0 15,-10-10 1,10 10-16,0 0 16,0 0-16,0 0 15,0 0-15,0 0 16,-10 0-16,0 10 15,0 0 1,10 0-16,0-1 16,0 11-16,10 0 15,0 0-15,0 0 16,0 0-16,0-10 16,0 0-16,0-1 15,-1 11 1,1-20-16,10 0 15,0 0-15,0 0 16,0 0-16,0-10 16,10 0-16,-1-9 15,-9 9 1,-20 10-16</inkml:trace>
  <inkml:trace contextRef="#ctx0" brushRef="#br0" timeOffset="61463.723">2022 14327 0,'0'0'16,"0"0"-16,0 0 16,0 0-16,0 0 15,0 0-15,0 0 16,0 0-1,10 0-15,0-10 16,10 10-16,0-10 16,0 0-16,-10 0 15,10 1-15,-10-1 16,0 0 0,0 0-16,0 0 15,-10 0-15,0 10 16</inkml:trace>
  <inkml:trace contextRef="#ctx0" brushRef="#br0" timeOffset="61719.3533">2142 14536 0,'0'0'0,"0"0"16,0 0-16,0-10 15,10 0-15,10-10 16,9 0-16,1-10 16,0 0-16,0 1 15,0-1 1,-30 30-16</inkml:trace>
  <inkml:trace contextRef="#ctx0" brushRef="#br0" timeOffset="62384.5867">2450 13940 0,'0'0'15,"0"0"-15,0 0 16,0 0-16,0 0 15,0 0-15,0 0 16,0 10 0,10 10-16,0 0 15,0 0-15,0-10 16,0 9-16,0-9 16,-10 0-16,0-10 15,0 0 1,0 0-16,0 0 15,0 0-15,9 0 16,11-10-16,0 0 16,0 1-16,0-1 15,10 0-15,0 0 16,0 0 0,-11 0-16,1 10 15,0 0-15,0 0 16,-10 0-16,0 0 15,0 10-15,0 0 16,0 0-16,0 10 0,0-1 16,0 1-16,0 10 15,-10-10 1,0 0-16,0 9 16,0-9-1,0 0-15,0 0 16,0-10-1,-10 0-15,0 10 16,0-10-16,10-10 16</inkml:trace>
  <inkml:trace contextRef="#ctx0" brushRef="#br0" timeOffset="62665.5289">2559 14020 0,'0'0'16,"0"0"-16,0 0 15,0 0-15,0 0 16,0 0-16,0 0 15,10-10-15,20-20 16,20-30-16,9 1 16,11-11-1,10-19-15,-80 89 16</inkml:trace>
  <inkml:trace contextRef="#ctx0" brushRef="#br0" timeOffset="63779.232">2420 14000 0,'0'0'0,"0"0"15,0 0-15,0 0 16,0 0-16,0 0 16,10-10-16,0 0 15,20-20-15,19-19 16,11-11-1,10-9-15,19-31 16,-9 11-16,29-10 16,-19 19-16,-90 80 15</inkml:trace>
  <inkml:trace contextRef="#ctx0" brushRef="#br0" timeOffset="65702.6754">2529 14486 0,'0'0'0,"0"0"15,0 0-15,0 0 16,0 0-1,0 0-15,0 0 16,0 0-16,0 0 16,0 0-16,10-10 15,0 0-15,20-20 16,10-9 0,20-1-16,9 10 15,21-10-15,-90 40 16</inkml:trace>
  <inkml:trace contextRef="#ctx0" brushRef="#br0" timeOffset="121447.0893">2887 14843 0,'0'0'0,"0"0"0,0 0 16,0 0-16,0 0 15,0 0-15,0 10 16,10 0-16,-10 10 16,10 10-16,0-1 15,0 1-15,0 0 16,10 10 0,-10-11-16,0-9 15,0 0-15,0 0 16,0 0-16,-10-10 15,10 0-15,-10-1 16,0 1 0,0-10-16,0 0 15,0 0 1,0 0-16,0 0 16,0 0-16,0 0 15</inkml:trace>
  <inkml:trace contextRef="#ctx0" brushRef="#br0" timeOffset="122218.077">3235 14863 0,'0'0'0,"0"0"15,0 0-15,0 0 16,0 0-16,0 0 16,0 0-16,0 0 15,0 0 1,0 0-16,0 0 15,0 0-15,0 0 16,0 0-16,0 10 16,0-10-16,0 0 15,0 10 1,0-10-16,0 0 16,0 0-16,0 0 15,0 0-15,10 10 16,0 0-16,0-10 15,0 0-15,10 0 16,-10 0 0,10 0-16,0 0 15,-10 0-15,0-10 16,0 10-16,-1 0 16,1 0-16,-10 0 15,0 0 1,0 0-16,10 0 15,-10 0-15,10 0 16,0 10-16,0 0 16,0-1-16,0 1 15,0 0-15,0 0 16,0 20 0,0-20-16,0 10 15,-10 0-15,0-10 16,0-10-16,0 19 15,0-19-15,0 0 16,0 0-16,0 0 16,0 0-1,0 0-15,0 10 16,0 0-16,0 0 16,-10 0-16,10-10 15,0 0-15,0 0 16</inkml:trace>
  <inkml:trace contextRef="#ctx0" brushRef="#br0" timeOffset="122591.8003">3265 14893 0,'0'0'16,"0"0"0,0 0-16,0 0 15,0 0-15,0 0 16,0 0-16,10-10 15,-10-10-15,10-10 16,0 0-16,0-9 16,10-1-1,-10 10-15,10 1 16,-10 9-16,0 0 16,-1 0-16,1 10 15,0-10-15,-10 20 16</inkml:trace>
  <inkml:trace contextRef="#ctx0" brushRef="#br0" timeOffset="124157.5888">3583 15557 0,'0'0'0,"0"0"15,0 0-15,0 0 16,0 0-16,0 0 15,0 0-15,0 0 16,0 0 0,0 0-16,0 0 15,0 0-15,0 10 16,0 10-16,0 0 16,-10 10-16,10-10 15,-10 0 1,10-1-16,0 1 15,0-10-15,0 0 16,0-10-16,0 0 16,0 0-16,0 0 15,10 10-15,0-10 16,0 0 0,10 0-16,10-10 15,0 0-15,-10 0 16,9 0-16,1 10 15,-10 0-15,0 0 16,10 0 0,-10 0-16,0 10 15,0 0-15,9 10 16,-9-10-16,0 10 16,-10 0-1,0-10 1,0 9-16,0 1 15,-10-10-15,0 10 16,0-10-16,0 10 16,-10 0-16,0-1 15,0 1-15,-10 0 16,10 0 0,-10-10-16,1 0 15,-1 0-15,10 0 16,0 0-16,-10 0 15,0 9-15,0-9 16,0 10 0,0-10-16,10 0 15,10-10-15</inkml:trace>
  <inkml:trace contextRef="#ctx0" brushRef="#br0" timeOffset="124599.9712">3613 15567 0,'0'0'15,"0"0"-15,0 0 16,0 0-16,10 0 16,10-10-16,30-9 15,19-11-15,21-20 16,-90 50-16</inkml:trace>
  <inkml:trace contextRef="#ctx0" brushRef="#br0" timeOffset="130882.6621">3623 14218 0,'0'0'0,"0"0"15,0 0-15,0 0 16,0 0 0,0 0-16,0 0 15,0 0-15,0 0 16,0 10-16,10 10 15,0 0-15,0 9 16,0-9-16,0 0 16,0 0-1,0 0-15,0 0 16,0-10-16,-1-1 16,1 1-16,-10-10 15,10 10-15,0 0 16,-10-10-16,10 0 15,0 0 1,-10 0-16,0 0 16,0 0-16,10 0 15,0-10-15,-10 10 16,0 0-16,0-10 16,0 10-1,0-10-15,0 10 16,0 0-16,0 0 15,0 0-15,0 0 16,0 0-16,0 0 16,10-9-1,10-1-15,0 10 16,0 0-16,10 0 16,-1-10-16,1 0 15,0 0-15,0 0 16,0 0-16,-10 10 15,-1-10 1,1 0-16,-10 0 16,0 0-16,0-10 15,0-9-15,0-21 16,0 1-16,-10-1 16,0 10-1,0 10-15,0 11 16,0-1-16,0 0 15,0 10-15,0 0 16,0 0-16,-10 0 16,10 10-16,0 0 15,0 0 1,0 0-16,0 0 16,0 0-16,0 0 15,-10 0-15,0 0 16,10 0-16,0 0 15,0 0-15,0 0 16,0 0 0</inkml:trace>
  <inkml:trace contextRef="#ctx0" brushRef="#br0" timeOffset="131829.521">4339 14129 0,'0'0'15,"0"0"-15,0 0 16,0 0-16,0 0 16,0 0-16,0 0 15,0 0-15,0 0 16,10-10-16,0 0 15,10 0 1,0 0-16,-1 0 16,1 0-16,0 0 15,-10 0-15,0 0 16,0 10-16,0-9 16,0 9-1,-10 0-15,0 0 16,10 0-16,0 9 15,-10 1-15,0 0 16,0 0-16,0 0 16,0 0-16,0 0 15,0 0 1,0 0-16,0-10 16,0 0-16,0 0 15,0 0-15,0 0 16,0 0-16,0 0 15,0 0-15,10 0 16,0 0 0,10 10-16,-10-10 15,9 10-15,-9 0 16,0 0-16,0-1 16,-10 1-16,0 0 15,0 0 1,0 10-16,-10 10 15,0-10-15,0-1 16,-9 1-16,-1 0 16,0-10-16,0 10 15,10-10-15,0 0 16,0 0 0,0-10-16,10 0 15,0 0-15</inkml:trace>
  <inkml:trace contextRef="#ctx0" brushRef="#br0" timeOffset="132332.5619">4846 13206 0,'0'0'0,"0"0"15,0 0-15,0 0 16,-10 10-1,0 10-15,0 10 16,-10 9-16,10 1 16,0 0-16,0-1 15,0 1-15,1-20 16,-1 29 0,0 1-16,0 0 15,10-1-15,10 11 16,0-1-16,0-9 15,9 0-15,11-11 16,10 1-16,0 0 16,0-11-1,-1-9-15,-9-10 16,0-10-16,0-10 16,0 0-16,-1-10 15,-29 20-15</inkml:trace>
  <inkml:trace contextRef="#ctx0" brushRef="#br0" timeOffset="133119.4842">4975 13533 0,'0'0'16,"0"0"-16,0 0 16,0 0-1,0 0-15,10 0 16,10-9-16,0 9 15,0 0-15,0 0 16,0 0-16,-1 0 16,1 0-16,0 9 15,0 11 1,0 0-16,0 10 16,-10 0-16,0-1 15,0-9-15,0 0 16,0 0-16,-10-10 15,0-10 1,0 10-16,0-10 16,0 0-16,0 0 15,0 0-15,0 0 16,0 0-16,0 0 16,0 0-1,0 0-15,0-10 16,0-10-16,0-20 0,0 11 0,0-1 15,0 10 1,0 0-16,0 10 16,0 0-1,0 10 1,0-10-16,0 10 16,0 0-16,0 0 15,0 0-15,0 0 16,0 0-16,0 0 15,0 0-15,0 0 16,0 0 0,0 0-16,0 0 15,10 20-15,-1 0 16,11 0-16,10 0 16,10 9-16,0-9 15,9-20-15,1 10 16,10-10-1,-10-10-15,-50 10 16</inkml:trace>
  <inkml:trace contextRef="#ctx0" brushRef="#br0" timeOffset="133611.2594">5184 13226 0,'0'0'16,"0"0"-16,0 0 15,0 0 1,0 0-16,20 0 16,20 0-16,19 0 15,1 10-15,0 10 16,-11 9-16,11 11 16,0 20-1,-1 39-15,21 69 16,-21 100-16,-19-20 15,0-39-15</inkml:trace>
  <inkml:trace contextRef="#ctx0" brushRef="#br0" timeOffset="142628.956">4776 15994 0,'0'0'0,"0"0"16,0 0-16,0 0 15,0 0-15,0 0 16,0 0-1,0 0-15,0 0 16,0 0-16,0 0 16,0 0-16,0 0 15,0 0-15,0 0 16,0 0-16,0 0 16,0 0-1,-10 0-15,0 0 16,-9-10-16,-1 10 15,10 0-15,-10 0 16,0 0-16,0 0 16,-10 10-16,-9 10 15,-1 0 1,0 0-16,10-1 16,10 1-16,0 0 15,1 0-15,9 0 16,0-10-16,0 10 15,10-11-15,0 1 16,0 0 0,0 10-16,0-10 15,0-10 1,10 10-16,0 0 16,0 0-16,-1 0 15,1-10-15,0 0 16,0 0-1,0 0-15,0 0 16,0 0-16,0 0 16,0 0-16,0 0 15,0 0-15,0-10 16,0 0-16,0 0 16,0-10-1,-10 0-15,0 0 16,0 1-16,10-1 15,0 0-15,-1-10 16,1 10-16,0 1 16,0-11-16,0 10 15,0 0 1,-10 10-16,10 0 16,-10 10-16,0 0 15,0-10-15,0 10 16,0 0-16,0 0 15,0 0-15,0 0 0,0 0 16,0 0-16,10 0 16,0 0-16,0 0 15,10 10 1,0 0-16,0 10 16,-1-10-1,21 0 1,10 0-16,-10 0 15,9-10-15,1-10 16,-50 10-16</inkml:trace>
  <inkml:trace contextRef="#ctx0" brushRef="#br0" timeOffset="143265.5052">5154 15905 0,'0'0'16,"0"0"-16,0 0 16,0 0-16,0 0 15,0 0-15,0 0 16,0 0-16,10 20 15,30 49-15,29 60 16,31 69 0,-1-9-16</inkml:trace>
  <inkml:trace contextRef="#ctx0" brushRef="#br0" timeOffset="162986.4302">7530 14962 0,'0'0'0,"0"0"16,0 20-16,10 20 16,10 9-16,0-9 15,-10 0-15,0-1 16,0-9 0,0 0-16,0 0 15,0-1-15,-10 1 16,10 20-1,-10-50-15</inkml:trace>
  <inkml:trace contextRef="#ctx0" brushRef="#br0" timeOffset="163300.0972">7610 15458 0,'0'0'0,"20"20"15,10 10-15,-1 0 16,11 19 0,-10-19-16,-10-10 15,0 0-15,0-10 16,-20-10-16</inkml:trace>
  <inkml:trace contextRef="#ctx0" brushRef="#br0" timeOffset="163566.0112">7888 15190 0,'0'0'16,"0"0"-16,0 0 15,0 0-15,0 0 16,0 0-16,0 0 16,0 20-1,-10 20-15,-10 29 16,-19 50-16,-1-29 16,40-90-16</inkml:trace>
  <inkml:trace contextRef="#ctx0" brushRef="#br0" timeOffset="165012.7019">7789 15885 0,'0'0'0,"0"0"15,0 0-15,0 0 16,0 0-16,0 0 16,0 0-1,0 10-15,-10 20 16,10-1-16,0 11 15,0 0-15,0-1 16,0-9-16,0-10 16,0 0-1,0-10-15,0 10 16,0-20-16,0 0 16,0 0-16,0 0 31,0 0-31,10 0 15,10 0-15,0 0 16,0 0 0,-1 0-16,1 0 15,0 0-15,0 0 16,0 0-16,0 0 16,0 0-16,0 10 15,-1-1-15,-9 1 16,10 10-16,0 0 15,-10 0 1,0 0-16,0 0 16,-10 9-16,0 1 15,0 0-15,-10 0 16,0-1-16,0-9 16,0 0-16,0 0 15,0-10 1,0 0-16,0 0 15,1 0-15,-11-10 16,0 10-16,20-10 16</inkml:trace>
  <inkml:trace contextRef="#ctx0" brushRef="#br0" timeOffset="165403.6252">7640 15925 0,'0'0'15,"0"0"-15,0 0 16,0 0-16,20-10 16,9 0-16,11-10 15,10 0 1,0 0-16,9-10 15,1 1-15,0-1 16,-1 0-16,1 0 16,10-19-16,-70 49 15</inkml:trace>
  <inkml:trace contextRef="#ctx0" brushRef="#br0" timeOffset="166247.1249">10175 14149 0,'0'0'15,"0"0"-15,0 0 16,0 0-16,0 0 16,0 0-16,0 0 15,0 0-15,0 0 16,0 0-16,10 10 15,0 9-15,0 1 16,0 10-16,0 0 16,0-1-1,-10 1-15,0 0 16,10 10-16,0-1 16,-10 1-16,0-10 15,0 19-15,0 1 16,0-20-16,0-10 15,0-20 1</inkml:trace>
  <inkml:trace contextRef="#ctx0" brushRef="#br0" timeOffset="166552.606">9897 14545 0,'0'0'0,"0"0"16,0 0-16,0 0 16,0 0-16,0 0 15,0 0-15,10 0 16,9 0-1,11 10-15,0 0 16,10 0-16,0 0 16,-11 10-16,1-10 15,0 0-15,0-10 16,-30 0-16</inkml:trace>
  <inkml:trace contextRef="#ctx0" brushRef="#br0" timeOffset="166808.7313">10523 14228 0,'0'0'15,"0"0"-15,0 0 16,0 0-16,0 0 15,0 10-15,-10 20 16,0 9 0,0 21-16,-10 9 15,0 31-15,-9-11 16,9-30-16,20-59 16</inkml:trace>
  <inkml:trace contextRef="#ctx0" brushRef="#br0" timeOffset="167598.0789">9897 15468 0,'0'0'0,"0"10"16,0 10-1,0 20-15,0-11 16,0 21-16,0 0 16,0-21-16,10 1 15,0 0-15,-10-10 16,0-20-16</inkml:trace>
  <inkml:trace contextRef="#ctx0" brushRef="#br0" timeOffset="168205.6182">10404 15309 0,'0'0'0,"0"0"0,0 0 16,0 0-1,-10 10-15,0 10 16,-10 10-16,0 10 15,0-11-15,10 1 16,0 0-16,0-10 16,10-10-16,0 0 15,0 0 1,0-10-16,0 0 16,0 0-16,0 0 15,10 0-15,10 0 16,10-10-16,0 0 15,0 0 1,9 10-16,1-10 16,-10 10-16,0 10 15,0 0-15,-10 0 16,-1 0-16,1-1 16,-10 11-16,0-10 15,0 10 1,0 0-16,0 10 15,-10-1-15,-10 1 0,0-10 16,0 0 0,-10 20-16,0-21 15,1 1-15,-1-10 16,0 0 0,0 0-16,0-10 15,20 0-15</inkml:trace>
  <inkml:trace contextRef="#ctx0" brushRef="#br0" timeOffset="168563.4582">10463 15309 0,'0'0'0,"0"0"16,0 0-16,0 0 16,0 0-16,0 0 15,0 0 1,20-29-16,10-1 15,0 10-15,10-10 16,-1 1-16,1-11 16,-10 10-16,0 10 15,0 0-15,-10 1 16,-1 9 0,-19 10-16</inkml:trace>
  <inkml:trace contextRef="#ctx0" brushRef="#br0" timeOffset="169899.5559">12849 13950 0,'0'0'16,"0"0"-16,0 0 16,0 0-16,0 0 15,0 0 1,0 0-16,0 0 15,0 0-15,0 0 16,0 0-16,0 10 16,0 10-16,-9 30 15,9-1 1,0 11-16,0-11 16,0-9-16,9 19 15,1-9-15,0 10 16,0 9-1,0-9-15,0-1 16,0 1-16,0-21 16,-10-39-1</inkml:trace>
  <inkml:trace contextRef="#ctx0" brushRef="#br0" timeOffset="170288.1298">12591 14516 0,'0'0'16,"0"0"-16,0 0 16,0 0-16,0 0 15,10 0-15,0 0 16,0 0-16,10 20 16,10 9-1,9 1-15,1 10 16,0-10-16,0-1 15,-11-9-15,11 0 16,-10-10-16,0-10 16,0 0-1,0-10-15,-30 10 16</inkml:trace>
  <inkml:trace contextRef="#ctx0" brushRef="#br0" timeOffset="170552.485">13227 14357 0,'0'0'0,"0"0"16,0 0-16,0 0 15,0 0-15,-10 10 16,0 20-1,-9 19-15,-11 1 16,-10 29-16,10-29 16,0-1-16,0-9 15,-9 0-15,9-10 16,30-30 0</inkml:trace>
  <inkml:trace contextRef="#ctx0" brushRef="#br0" timeOffset="171829.2543">12999 15200 0,'0'0'16,"0"0"-16,0 0 15,0 0-15,0 0 16,0 0-16,0 0 15,0 0-15,0 0 16,0 0 0,-10 20-16,0-10 15,0 10-15,0-10 16,0 0-16,0 0 16,0 0-16,10-10 15,0 10-15,0-1 16,0-9-1,0 0-15,0 0 16,0 0-16,10 10 16,0-10-16,20 10 15,0-10-15,-1 0 16,1 0 0,0 0-16,0 0 15,0 0-15,-10 0 16,9 10-16,-9 0 15,0-10-15,0 10 16,0 10-16,-10 0 16,0 0-1,0 19-15,-10-9 16,0 0-16,-10 19 16,0-9-16,-10-10 15,0 0-15,0-11 16,0 1-1,0 0-15,-9-10 16,-1 0-16,0-10 16,0 10-16,10-10 15,0 0-15,1 0 16,-1 0 0,0-10-16,10 0 15,10 10-15</inkml:trace>
  <inkml:trace contextRef="#ctx0" brushRef="#br0" timeOffset="172125.7828">12869 15131 0,'0'0'0,"0"0"15,0 0-15,0 0 16,0 0-16,0 0 16,20 0-16,10 0 15,30-10-15,-1-20 16,11-10-16,29 1 15,11-31 1,-110 70-16</inkml:trace>
  <inkml:trace contextRef="#ctx0" brushRef="#br0" timeOffset="286671.7306">13307 12710 0,'0'0'0,"0"0"0,0 0 16,298 427-16,-248-318 16,-20-10-16,-1 20 15,-9-20-15,10 20 16,-10 10-16,10 40 15,-10-50-15,0 20 16,9 10 0,-9 0-16,0-11 15,0-28 1,0 19-16,0-20 16,-10-20-16,0-20 15,0-19-15,-10-10 16,10-1-16,0-9 15,-10 0 1,10-10-16,-1 10 16,1-1-16,0 11 15,0 10-15,-10-1 16,0 1-16,10-1 16,-10-9-16,0 0 15,0-10 1,0 29-16,0-19 15,0 0-15,-10-11 16,10-9-16,0 10 16,-10 10-16,-10 98 15,1 31-15,-1 40 16</inkml:trace>
  <inkml:trace contextRef="#ctx0" brushRef="#br0" timeOffset="526738.799">14092 13325 0,'0'0'0,"0"0"0,0 0 0,20 208 16,-10-158-16,0-20 15,0 0 1,0-1-16,0-9 15,0 0-15,0 0 16,0-10-16,-10-10 16,0 10-1,0-10-15,0 0 16,0 0-16,0 0 16,0 0-16,0 0 15,0 0-15,0 0 16,0 0-16,0 0 15,0 0 1,0 0-16,0 0 16,0 0-16,10 10 15,0 0-15,9 9 16,1 1-16,20 0 16,-10 0-1,10 0-15,-1 0 16,11-10-16,-10-1 15,0-9-15,-1 0 16,1 0-16,-10-9 16,0-1-16,-10 10 15,0-10-15,-10 10 16,-10 0-16,10 0 16,-10 0-1,10-10-15,-10 10 16,0-10-16,0 0 15,0-10-15,0 0 16,0 0 0,0 1-16,0-1 15,-10-10-15,10 10 16,0 0-16,0-10 16,-10 1-16,10 19 15,0-10-15,0 0 16,0 0-1,0 10-15,-10 0 16,10-9-16,0 19 16,0-10-16,0 10 15,0 0-15,0 0 16,0 0-16,0 0 16,0 0-1,0 0-15,0-10 16,0-10-16,-10 0 15,10 20-15</inkml:trace>
  <inkml:trace contextRef="#ctx0" brushRef="#br0" timeOffset="527792.5592">14649 13484 0,'0'0'15,"0"0"-15,0 0 16,0 0-16,0 0 15,0 0 1,0 0-16,0 0 16,0 0-16,0 0 15,10 20-15,0-10 16,10 0-16,0 9 16,10 1-16,-1 0 0,-9-10 15,0 0 1,0-10-16,0 10 15,10-10-15,-20 0 16,0 0-16,0-10 16,-1 0-16,1 0 15,0 0-15,0 0 16,0 0 0,-10 0-1,0 0-15,0-9 16,0-1-16,0 0 15,0 0-15,0 0 16,0 0-16,-10-9 16,10 9-1,0 0-15,-10 0 16,10 10-16,-10 0 16,0 0-16,10 10 15,-9-10-15,9 10 16,-10-10-1,0 10-15,0-9 16,0 9-16,0 0 16,0-10-16,0 10 15,-10-10-15,20 10 16</inkml:trace>
  <inkml:trace contextRef="#ctx0" brushRef="#br0" timeOffset="528438.4603">15206 13514 0,'0'0'16,"0"0"-16,0 0 16,0 0-1,0 0-15,0 0 16,0 0-16,0 10 15,0 19-15,0 21 16,0-1-16,0 1 16,0 0-16,0 9 15,0 11 1,-10 9-16,10 0 16,0-79-16</inkml:trace>
  <inkml:trace contextRef="#ctx0" brushRef="#br0" timeOffset="529118.9266">15584 12958 0,'0'0'16,"0"0"-16,0 0 16,0 0-1,0 0-15,0 0 16,0 0-16,-10 10 16,0 10-16,0 9 15,0 21-15,-10 0 16,0 19-16,0 1 15,0-21 1,0 1-16,10-1 16,10 1-16,-9 10 15,9-1-15,9-9 16,1-1-16,10 11 16,0-20-16,0-1 15,10 1 1,0-10-16,9-1 15,1-9-15,-40-20 16</inkml:trace>
  <inkml:trace contextRef="#ctx0" brushRef="#br0" timeOffset="529869.0215">15713 13454 0,'0'0'15,"0"0"-15,0 0 16,0 0-16,0 0 15,0 0-15,10-10 16,0 0 0,0 0-16,0 0 15,0 10-15,9 0 16,1-10-16,0 10 16,10 10-16,-10 0 15,0 20 1,0 0-16,0 0 15,-10 9-15,-1 1 16,1-10-16,-10-10 16,10-1-16,-10-9 15,0-10-15,0 0 16,0 0-16,0 0 16,0 0-1,10-20-15,10-9 16,0-1-16,0-10 15,-10 1-15,0-1 16,0 10-16,0 0 16,-10 11-16,10-1 15,-10 10 1,0 10-16,0 0 16,0-10-16,0 10 15,0 0-15,0 0 16,0 0-16,0 0 15,0 0-15,0 0 16,0 0 0,0 0-16,0 0 15,0 0-15,0 10 16,10 0-16,0 10 16,-1-1-16,11 11 15,0 0 1,10 0-16,0-10 15,20-11-15,-50-9 16</inkml:trace>
  <inkml:trace contextRef="#ctx0" brushRef="#br0" timeOffset="530406.903">16101 12809 0,'0'0'0,"0"0"16,0 0-16,0 0 15,10 0-15,9 10 16,31 20-1,-10 0-15,10-1 16,-1 11-16,-9 10 16,0 9-16,-10 1 15,-10-11-15,-10 21 16,-1-11-16,-9-9 16,0 9-1,-9 31-15,-1-21 16,-10-9-16,0-1 15,0 1-15,0-11 16,-10 11-16,10-10 16,10-21-16,10-29 15</inkml:trace>
  <inkml:trace contextRef="#ctx0" brushRef="#br0" timeOffset="531445.0385">16846 12819 0,'0'0'15,"0"0"-15,0 0 16,0 0-16,0 0 16,0 0-16,0 0 15,0 0 1,0 10-16,-10 20 16,0 0-16,10-11 15,-10 11-15,0 20 16,1-1-16,9 1 15,0 9-15,0 1 16,0 0 0,9-11-16,1-9 15,0 0-15,0-11 16,10-9-16,0 0 16,0-10-16,0 0 15,0-10-15,10-10 16,-1-10-1,1 0-15,0-10 16,-10-9-16,0 9 16,-10 0-16,10 0 15,-10 21-15,0-11 16,-1 0-16,-9 0 16,0 20-1,0 0-15,0 0 16,0 0-16,0 0 15,0 0-15,0 0 16,0 0-16,0 0 16,0 0-16,0 0 15,0 0 1,10 10-16,0 0 16,0 0-16,0 0 15,10 0-15,10-10 16,-10 0-16,10 0 15,-1-10 1,-9 0-16,0-10 16,0 0-16,-10 0 15,0 0-15,0 1 16,0-1-16,0-10 16,0 0-16,-10 0 15,0 1 1,0-1-16,0 0 15,0 0-15,0 11 16,0-1-16,0 0 16,0 20-16,0-10 15,0-10-15,0 20 16,0 0 0,0 0-16,0 0 15</inkml:trace>
  <inkml:trace contextRef="#ctx0" brushRef="#br0" timeOffset="532239.0678">17642 13146 0,'0'0'0,"0"0"15,0 0-15,0 0 16,0 0-1,0 0-15,0 0 16,0 0-16,0 0 16,10 0-16,0-9 15,-1 9-15,1 0 16,0 0-16,0 0 16,-10 0-1,0 0-15,10 9 16,0 1-16,-10 10 15,0 10-15,-10 0 16,0-20-16,0 19 16,10-9-16,0-20 15,-10 20 1,10 0-16,0-10 16,0-10-16,0 0 15,0 0-15,20 0 16,10 0-16,0 0 15,0 0-15,0 0 16,-1 0 0,1 10-16,0 0 15,0 0-15,-10 0 16,0 9-16,0 1 16,-10 0-16,-1 0 15,1 0 1,-10-10-16,0 10 15,0-1-15,0-9 16,-10 10-16,-9 0 16,-1 0-16,-10 0 15,10-10-15,-10 0 16,10-1 0,-10 1-16,11-10 15,9 0-15,0 0 16,0-10-16,10 1 15,0 9-15</inkml:trace>
  <inkml:trace contextRef="#ctx0" brushRef="#br0" timeOffset="532825.8349">18318 12462 0,'0'0'16,"0"0"-16,0 0 15,0 0-15,0 0 16,0 0-16,0 0 16,0 0-16,0 0 15,0 0 1,0 0-16,0 0 15,-10 10-15,0 20 16,-10 29-16,10-9 16,0 19-16,0 20 15,-10 21 1,10-21-16,0-40 16,10 11-16,0-10 15,0-11-15,10 1 16,0-10-16,10 0 0,0-11 15,0 1-15,0-10 16,0 0-16,9-10 16,1 10-1,0-10-15,10 0 16,-10-10 0,0 10-16,-30 0 15</inkml:trace>
  <inkml:trace contextRef="#ctx0" brushRef="#br0" timeOffset="533795.7262">18437 12779 0,'0'0'15,"0"0"-15,0 0 16,0 0-16,0 0 15,0 0-15,0 0 16,10 0 0,0 0-16,10-10 15,-10 1-15,10 9 16,0 0-16,-1 0 16,-9 0-16,10 9 15,-10 1 1,0 0-16,0 10 15,0 10-15,-10 10 16,0-11-16,0 1 16,-10 0-16,0 0 15,10-11-15,0-9 16,0 0 0,0 0-16,0-10 15,0 0-15,0 0 16,0 0-16,10-10 15,10-10-15,10-9 16,0-11-16,-11 0 16,1 11-1,0-1-15,0 0 16,-10 10-16,0 0 16,0 10-16,0 1 15,-10 9-15,0 0 16,0 0-16,0 0 15,0 0 1,0 0-16,0 0 16,0 0-16,0 0 15,0 0-15,0 0 16,0 0-16,0 0 16,0 9-1,0 11-15,0 0 16,0 10-16,0-10 15,10 10-15,0 9 16,10 1-16,0-10 16,9 9-16,1-9 15,0-10-15,-30-20 16</inkml:trace>
  <inkml:trace contextRef="#ctx0" brushRef="#br0" timeOffset="534307.5299">18904 12313 0,'0'0'0,"0"0"16,0 0-1,0 0-15,0 0 16,10 0-16,10 10 16,20 30-16,0-1 15,-1 1-15,1 0 16,0 19 0,-10-9-16,-10 9 15,0 1-15,-10 9 16,-1 1-16,-9-11 15,-29 70-15,-21 10 16,10-49-16,10-31 16,-9-9-1,9-1-15,0-9 16,0-10-16,30-30 16</inkml:trace>
  <inkml:trace contextRef="#ctx0" brushRef="#br0" timeOffset="536016.4747">20028 12561 0,'0'0'0,"0"0"16,0 0-16,0 0 16,0 0-16,0 0 15,0 0-15,-10 0 16,10 0 0,-10 0-16,-10-10 15,10 10-15,0 0 16,0 0-16,0 0 15,0 0-15,-10 10 16,1 10-16,-1 0 16,-10 0-1,0 19-15,0 11 16,10-20-16,0 9 16,1 1-16,-1 0 15,10-1-15,0-19 16,0 10-1,0-10-15,10 0 16,0-10 0,0 0-16,0-1 15,0-9-15,10 10 16,0 0-16,0-10 16,10 0-16,-1 0 15,1-10-15,10-9 16,0-1-1,-10 0-15,10 0 16,-10 0-16,-1-10 16,-9 11-16,0-11 15,0 10-15,0 0 16,-10 0-16,0 0 16,0 11-16,0-1 15,0 0-15,0 0 16,0 10-16,0 0 15,0 0 1,0 0-16,0 0 16,0 0-16,0 0 15,0 10 1,0 19-16,10 1 16,-10 10-16,0-10 15,10 9-15,0 1 16,0-10-16,0 0 15,0-11-15,0 1 16,10 10 0,-20-30-16</inkml:trace>
  <inkml:trace contextRef="#ctx0" brushRef="#br0" timeOffset="536365.6826">20455 13037 0,'0'0'16,"0"0"-16,0 0 15,0 0-15,0 0 16,0 0-16,0 0 16,0 0-16,0 0 15,0 10 1,0 0-16,0 0 16,0 30-16,0 9 15,-10 21-15,0-21 16,10-9-16,0-10 15,0-30-15</inkml:trace>
  <inkml:trace contextRef="#ctx0" brushRef="#br0" timeOffset="537309.2925">21241 12392 0,'0'0'0,"0"0"15,0 0-15,0 0 16,0 0-16,0 0 16,0 0-16,0 0 15,0 0-15,0 0 16,0 0-1,0 0-15,0 0 16,-20 10-16,0 0 16,0 0-16,0 10 15,0 0-15,0 0 0,1 0 16,-1-1 0,0 1-1,10 0-15,-10 0 16,0 10-16,10-1 15,10 1-15,0 10 16,0-10-16,10 9 16,0 1-1,10 0-15,-10-20 16,10 9-16,0-9 16,-1 0-16,1-10 15,0 0-15,10 0 16,0-10-16,10 0 15,9 0 1,1-10-16,-10 10 16,10 0-16,-21 0 15,1 0-15,-10 0 16,0 0-16,-20 0 16</inkml:trace>
  <inkml:trace contextRef="#ctx0" brushRef="#br0" timeOffset="538000.1749">21648 12879 0,'0'0'0,"0"0"16,0 0-16,0 0 15,0 0 1,0 0-16,10-10 16,0 0-16,10 0 15,0 0-15,10 0 16,0 10-16,0 0 15,-1 0-15,1 0 16,0 10 0,0 0-16,-20 0 15,0 0-15,-10-10 16,10 20-16,-10-11 16,0 11-16,0 0 15,-10 0-15,0-10 16,0 10-16,0-10 15,0 0-15,10-10 16,0 0 0,0 0-16,0 0 15,0 0-15,20 9 16,10 1-16,9-10 16,1 10-1,-10 0-15,0 10 16,10 0-16,-11 20 15,1 9-15,-10 1 16,-10-10-16,0-1 16,-10 1-1,-10 10-15,-10-1 16,-30 11-16,-29-11 16,-11 1-16,-49-1 15,0-29-15,20-20 16,9 10-16,21-10 15,-1-10 1,90 10-16</inkml:trace>
  <inkml:trace contextRef="#ctx0" brushRef="#br0" timeOffset="539742.7416">15643 14526 0,'0'0'0,"0"0"16,0 0-16,0 0 15,0 0 1,0 0-16,0 0 16,0 0-16,0 0 15,0 0-15,0 29 16,0 11-16,10 20 15,-10-1 1,10-9-16,-10-1 16,0-19-16,0 10 15,0-10 1,0 9-16,0-9 16,0 10-16,0 9 15,-10 1-15,0-20 16,0-1-16,0 1 15,10-30 1</inkml:trace>
  <inkml:trace contextRef="#ctx0" brushRef="#br0" timeOffset="540002.4971">15305 15081 0,'0'0'0,"0"0"15,0 0-15,20 10 16,10 0-16,10 0 16,-1 0-16,11-10 15,10 20 1,9-10-16,1 0 15,-10-10-15,-1-10 16,-59 10-16</inkml:trace>
  <inkml:trace contextRef="#ctx0" brushRef="#br0" timeOffset="540241.8763">15872 14913 0,'0'0'16,"0"0"-16,0 0 15,-10 9 1,0 1-16,-20 40 16,0 39-16,11-29 15,-1-20-15,10-11 16,-20 21-16,10 0 15,20-50-15</inkml:trace>
  <inkml:trace contextRef="#ctx0" brushRef="#br0" timeOffset="540598.7668">15325 15657 0,'0'0'0,"0"0"16,0 0-1,0 0-15,0 0 16,0 0-16,0 0 15,0 0-15,0 10 16,10 9-16,0 1 16,0 0-16,0 10 15,0 0 1,0 9-16,0 1 16,0 0-16,0-1 15,0 1-15,-1-30 16,-9-10-16</inkml:trace>
  <inkml:trace contextRef="#ctx0" brushRef="#br0" timeOffset="541151.5005">15942 15627 0,'0'0'0,"0"0"15,0 0-15,-10 10 16,0 0-16,0 0 16,-10 0-16,-10 39 15,10 1 1,0 9-16,10-19 15,0 10-15,10-11 16,10 11-16,0-30 16,10 10-16,0-11 15,20-19-15,9 0 16,1-9 0,10-21-16,9-10 15,1-10-15,-10 1 16,-11-21-16,-9 11 15,-10 9-15,-10 11 16,-10 19-16,0 0 16,-10 10-16,-10 0 15,0 0 1,-10 10-16,-10 10 16,-20 10-16,-19 20 15,9-11-15,-9 1 16,-1 0-1,10-10-15,11 0 16,9-11-16,10-9 16,20 0-16,10 0 15</inkml:trace>
  <inkml:trace contextRef="#ctx0" brushRef="#br0" timeOffset="542370.2208">16180 15796 0,'0'0'16,"0"0"0,0 0-16,0 0 15,0 0-15,0 0 16,0 0-16,0 0 16,-10 0-16,0 0 15,0 0-15,0 0 16,0 0-1,0 0-15,1 0 16,9 0-16,0 0 16,0 0-16,0 0 15,0 0-15,0-20 16,9 0-16,11 0 16,0 0-1,0 10-15,0 0 16,10 10-16,-10 0 15,-20 0-15</inkml:trace>
  <inkml:trace contextRef="#ctx0" brushRef="#br0" timeOffset="543428.4724">18248 14079 0,'0'0'16,"0"0"-16,0 0 16,0 0-16,0 0 15,0 0-15,0 20 16,0 20-16,0 9 16,-10 1-1,10-1-15,-10 1 16,0 10-16,0 9 15,10 20-15,-10-29 16,10-10-16,0-11 16,0 1-16,0-10 15,0-10 1,0-20-16</inkml:trace>
  <inkml:trace contextRef="#ctx0" brushRef="#br0" timeOffset="543709.9061">17592 14615 0,'0'0'16,"0"0"-16,0 0 15,0 0-15,10 10 16,30 10 0,9 9-16,11 1 15,20 0-15,-1-10 16,11 0-16,-1 0 16,-19-20-16,-11 0 15,-59 0-15</inkml:trace>
  <inkml:trace contextRef="#ctx0" brushRef="#br0" timeOffset="543991.0258">18705 14397 0,'0'0'0,"0"0"16,0 0-16,0 0 16,0 0-16,0 0 15,-9 10 1,-11 9-16,0 1 16,0 0-16,0 20 15,-20 39-15,10-19 16,1-1-16,9-19 15,20-40-15</inkml:trace>
  <inkml:trace contextRef="#ctx0" brushRef="#br0" timeOffset="544513.22">18208 15309 0,'0'0'16,"0"0"-16,0 0 16,0 0-16,-10 0 15,0-9-15,1-11 16,-1 0 0,0 10-16,10 10 15,0 0-15,0 0 16,0 0-16,0 0 15,0 0-15,0 0 16,0 0-16,0 0 16,0 0-1,0 0-15,0 10 16,0 10-16,0 0 16,0-1-16,0 1 15,0 10-15,0 10 16,0-11-16,0 1 15,0-10 1,0-20-16,0 0 16,0 0-16</inkml:trace>
  <inkml:trace contextRef="#ctx0" brushRef="#br0" timeOffset="545057.2883">18576 15161 0,'0'0'15,"0"0"-15,0 0 16,0 0 0,0 0-16,0 0 15,0 0-15,0 0 16,0 0-16,0 0 15,-10 10-15,0 9 16,10-9-16,0 0 16,0 0-1,0 10-15,0-10 16,10 10-16,10 0 16,0-10-16,20-1 15,0 1-15,9 0 16,11 0-1,-20-10-15,9 0 16,-9 10-16,-10 0 16,-10 0-16,0 0 15,0 0-15,-10 0 16,0 0-16,0 10 16,-10 9-1,-10 11-15,-20 10 16,-20 9-16,0-19 15,-9-10-15,-11-1 16,-9-9-16,19-10 16,0 0-16,11-10 15,9-20 1,10 0-16,30 20 16</inkml:trace>
  <inkml:trace contextRef="#ctx0" brushRef="#br0" timeOffset="545310.7375">18626 15250 0,'0'0'0,"0"0"15,0 0-15,0 0 16,0 0-1,0 0-15,30-20 16,10-20-16,9-9 16,1 9-16,10-10 15,9 1-15,11-11 16,-21 21 0,-59 39-16</inkml:trace>
  <inkml:trace contextRef="#ctx0" brushRef="#br0" timeOffset="545839.9808">18348 14883 0,'0'0'0,"0"0"15,0 0-15,0 0 16,0 0-16,0 0 16,0 0-16,0 0 15,0 0-15,0 0 16,19-20 0,31-30-16,40-39 15,19-30-15,-109 119 16</inkml:trace>
  <inkml:trace contextRef="#ctx0" brushRef="#br0" timeOffset="571809.1319">19809 12650 0,'0'0'16,"0"0"-16,0 0 16,0 0-1,0 0-15,0 0 16,0 0-16,0 0 15,0 0-15,0 0 16,0 10-16,0 20 16,10 20-16,0 9 15,0 1 1,-10-60-16</inkml:trace>
  <inkml:trace contextRef="#ctx0" brushRef="#br0" timeOffset="572854.3293">19928 12571 0,'0'0'0,"0"0"16,0 0 0,0 0-16,0 0 15,0 0-15,0 0 16,0 0-16,0 0 15,0 0-15,0 0 16,0 0 0,0 0-16,0 0 15,0 10-15,10 20 16,20 39-16,0 11 16,10 9-16,9 30 15,21 50-15,10 29 16</inkml:trace>
  <inkml:trace contextRef="#ctx0" brushRef="#br0" timeOffset="574309.9834">19978 13831 0,'0'0'0,"0"0"16,0 0-16,0 0 15,0 0-15,0 0 16,0 0 0,0 0-16,0 0 15,0 0-15,0 0 16,0 0-16,0 0 15,0 0-15,0 10 16,0 10-16,0 0 16,10 9-1,0 1-15,0 0 16,0 20-16,0 19 16,0-19-16,0 19 15,0-19-15,0-1 16,9 11-16,1-1 31,-10 1-31,0 9 16,0-9-16,0-1 15,-10-29-15,0-10 16,0-20-16,0 0 16</inkml:trace>
  <inkml:trace contextRef="#ctx0" brushRef="#br0" timeOffset="574616.2653">19759 14704 0,'0'0'0,"0"0"16,0 0-16,0 0 15,0 0-15,0 0 16,0 0-16,0 0 16,0 0-16,0 0 15,10 10 1,10 0-16,10 10 16,10 0-16,0 0 15,-1-10-15,1-1 16,-10 1-16,-10 0 15,-20-10 1</inkml:trace>
  <inkml:trace contextRef="#ctx0" brushRef="#br0" timeOffset="574913.2319">20376 14367 0,'0'0'16,"0"0"-16,0 0 16,0 0-16,0 10 15,-10 10 1,0 9-16,0 21 15,0 0-15,-10-1 16,-10 21-16,-9-21 16,-1 1-16,20-30 15,20-20 1</inkml:trace>
  <inkml:trace contextRef="#ctx0" brushRef="#br0" timeOffset="579227.5339">14430 17056 0,'0'0'0,"0"0"15,0 0-15,0 0 16,0 0-16,10 0 16,0-10-16,0 10 15,10 0-15,0 0 16,0 0 0,0 0-16,0 10 15,9 10-15,1-1 16,10 11-16,-10 0 15,10 10-15,-11-11 16,1 1-16,0 0 16,-10 10-1,0-11 1,0 1-16,-10-10 16,0 0-16,0 0 15,-1-1-15,-9-19 16,10 10-16,0 0 15,-10 0-15,0-10 16,0 0 0,0 0-16,0 0 15,0 0-15,0 0 16,0 0-16,10-10 16,0-10-16,0-9 15,0-1-15,0-10 16,0 11-1,0-11-15,-10 10 16,10 0-16,-10 1 16,0-1-16,0 10 15,0 0-15,0 10 16,0-10 0,0 10-16,-10-9 15,0-1-15,0 0 16,-10 0-16,0 0 15,0 10-15,10 0 0,1 10 16,9 0 0,0 0-16,-10 20 15,10 20 1,0 0-16,10 9 16,-1-9-16,11 0 15,0-1-15,0 11 16,0-10-16,0-11 15,0 1 1,0 0-16,0-10 16,-1-1-16,-9-9 15,10 0-15,0-10 16,10 0-16,0-10 16,0 0-16,9-19 15,1 9 1,-10 0-16,-30 20 15</inkml:trace>
  <inkml:trace contextRef="#ctx0" brushRef="#br0" timeOffset="579567.9148">15464 16927 0,'0'0'0,"0"0"15,0 0-15,0 0 16,0 0-16,0 0 15,10-10-15,10 0 16,0-10 0,20 0-16,0-10 15,9 11-15,1-11 16,-10 10-16,-10 10 16,-30 10-16</inkml:trace>
  <inkml:trace contextRef="#ctx0" brushRef="#br0" timeOffset="579822.4053">15603 17472 0,'0'0'0,"0"0"16,0 0-16,0-10 15,10-9-15,10-11 16,10-20-16,20 1 16,0-21-1,-1 31-15,1-21 16,-10 10-16,0 11 16,-11 9-16,-29 30 15</inkml:trace>
  <inkml:trace contextRef="#ctx0" brushRef="#br0" timeOffset="580471.3158">16150 16570 0,'0'0'16,"0"0"-16,0 0 15,0 0-15,0 0 16,0 0-16,0 0 16,10 9-1,0 21-15,0 0 16,0 0-16,0-10 15,-10-10-15,0-1 16,0 1-16,0-10 16,0 0-16,0 10 15,10 0 1,0-10-16,10 10 16,0-10-16,10 0 15,-1-10-15,1 10 16,0 0-16,0 0 15,-10 0-15,0 0 16,-1 10 0,1 0-16,-10-10 15,10 10-15,-10 0 16,0 0-16,0 0 16,-10-10-16,10 10 15,0 9-15,-10 1 16,0 0-1,0 0-15,0 10 16,-10 9-16,0 1 16,0 0-16,-10 0 15,10-1-15,-10-9 16,10-10-16,0-10 0,-9-10 16,-1-10-16,-10-10 31,30 20-31</inkml:trace>
  <inkml:trace contextRef="#ctx0" brushRef="#br0" timeOffset="580777.0366">16280 16778 0,'0'0'0,"0"0"16,0 0 0,0 0-16,0 0 15,0 0-15,0-10 16,10 0-16,-1-10 16,11-19-16,0-11 15,10 0 1,0 1-16,0-1 15,0 0-15,9 1 16,1-11-16,0 11 16,0-1-16,-40 50 15</inkml:trace>
  <inkml:trace contextRef="#ctx0" brushRef="#br0" timeOffset="581739.1863">14062 16232 0,'0'0'16,"0"0"-16,0 0 16,0 0-16,0 0 15,-10 10-15,10-10 16,-9 10-16,9 10 16,0 20-1,0-1-15,0 21 16,0-11-16,0 11 15,0 9-15,9 21 16,1 19-16,0 0 16,-10-10-16,0-10 15,0 1 1,0-11 0,-10 20-16,0 20 15,1-9-15,9 19 16,-10-60-16,0 20 15,10-89-15</inkml:trace>
  <inkml:trace contextRef="#ctx0" brushRef="#br0" timeOffset="583449.8049">20227 15329 0,'0'0'0,"0"0"16,0 0-16,0 0 16,0 0-1,0 0-15,0 0 16,0 0-16,0 0 15,0 0-15,0 0 16,0 0-16,0 0 16,0 0-1,0 0-15,0 10 16,0 0-16,0 20 16,0-10-16,0 0 15,0-1-15,0-19 16,0 10-16,0 0 15,0 0 1,0 0-16,0-10 16,0 0-16,0 10 15,0-10-15,0 0 16,0 10-16,10 0 16,-10-10-16,10 0 15,-1 0 1,11 0-16,0 0 15,0 0-15,0 0 16,0 0-16,-10 0 16,10 0-16,-10 0 15,0 0-15,9 10 16,-9 0 0,10 0-16,-10-10 15,0 10-15,0-1 16,0 1-16,0 0 15,0 0-15,0 10 16,0-10 0,0 0-16,-10 0 15,0 0 1,0 0-16,0 0 16,0-10-16,0 0 15,0 0 1,0 0-16,0 10 15,0-10-15,0 0 16,0 9-16,0-9 16,0 10-16,0-10 15,0 10-15,-10 0 16,0 10 0,0 0-16,0 0 15,0-10-15,0 10 16,0-11-16,0 1 15,0 0-15,0 0 16,0 0-16,0-10 16,1 0-1,-1 0-15,10 0 16,-10 0-16,-10 0 16,10 10-16,10-10 15</inkml:trace>
  <inkml:trace contextRef="#ctx0" brushRef="#br0" timeOffset="583916.4702">20237 15409 0,'0'0'15,"0"0"-15,0 0 16,0 0 0,0 0-16,0 0 15,0 0-15,0 0 16,0 0-16,0 0 15,10-10-15,19-20 16,41-20-16,9-19 16,21-20-1,-11 9-15,-89 80 16</inkml:trace>
  <inkml:trace contextRef="#ctx0" brushRef="#br0" timeOffset="584700.7169">19819 14784 0,'0'0'0,"0"0"16,0 0-16,0 0 15,0 0-15,0 0 16,0 0-16,0 0 16,20 0-16,0 0 15,10-10-15,-1 0 16,11 0 0,0 0-16,0-20 15,-40 30-15</inkml:trace>
  <inkml:trace contextRef="#ctx0" brushRef="#br0" timeOffset="585147.2342">20346 14526 0,'0'0'16,"0"0"-16,0 0 16,0 0-1,0 0-15,-10 10 16,0 9-16,0-9 15,0 10-15,0 10 16,0 10-16,0-1 16,10-39-16</inkml:trace>
  <inkml:trace contextRef="#ctx0" brushRef="#br0" timeOffset="585740.4651">19849 14764 0,'0'0'16,"0"0"-16,0 0 16,0 0-16,0 0 15,10 0 1,20-10-16,19 10 16,11-10-16,0 0 15,-1 0-15,1 10 16,0 0-16,9-10 15,-69 10-15</inkml:trace>
  <inkml:trace contextRef="#ctx0" brushRef="#br0" timeOffset="952813.4782">909 2857 0,'0'0'0,"0"0"16,0 0-16,0 0 15,0 0-15,0 0 16,0 0-16,0 0 16,0 0-16,0 0 15,0 0 1,0 0-16,-10 10 16,0 10-16,0 0 15,0 10-15,0 10 16,10 9-16,0 1 15,0-1-15,0 1 16,10-10 0,0-1-16,0-9 15,10 10-15,0-10 16,0-1-16,-1-9 16,1 0-16,0 0 15,-10-10-15,10 0 16,-10-10-1,0 0-15,10 0 16,0-10-16,0 0 16,0-10-16,-1 0 15,1 0-15,-10 1 16,0 9-16,0 0 16,0 0-1,-10 10-15,10-10 16,-10 10-16,0 0 15,10 0-15,0 0 16,0 0-16,10 10 16,0 0-1,-1-10-15,1 0 16,0 0-16,0 0 16,10-10-16,0 0 15,0-10-15,-1 10 16,1-10-16,-10 0 15,0 1 1,0-11-16,-10 10 16,0 0-16,0 0 15,0-10-15,-10 11 16,0-11-16,0 10 16,0 0-1,-10-10-15,0 11 16,0-1-16,0 0 15,0 0-15,0 10 16,10 0-16,-10 0 16,0 0-16,10 10 15,-10-10 1,0 0-16,-20-9 16,30 19-16</inkml:trace>
  <inkml:trace contextRef="#ctx0" brushRef="#br0" timeOffset="953256.7403">2012 2857 0,'0'0'16,"0"0"-16,0 0 16,0 0-16,0 0 15,0 0 1,0 0-16,0 0 15,0 0-15,0 0 16,0 0-16,0 0 16,0 0-16,0 10 15,0 0-15,0 10 16,0-10 0,0 0-16,0 0 0,10 20 15,0-1 1,20 21-16,0 10 15,0-1-15,0-29 16,-30-30-16</inkml:trace>
  <inkml:trace contextRef="#ctx0" brushRef="#br0" timeOffset="953775.0632">2331 2252 0,'0'0'0,"0"0"15,0 0-15,0 0 16,0 0-16,0 0 15,-10 10-15,0 20 16,0 0-16,10 9 16,0 1-1,0 0-15,0-1 16,0 1-16,0-10 16,10 0-16,0-1 15,10 1-15,9 10 16,1 0-16,0-11 15,0 1 1,10 0-16,-1 0 16,11 19-16,-50-49 15</inkml:trace>
  <inkml:trace contextRef="#ctx0" brushRef="#br0" timeOffset="954792.452">2788 2312 0,'0'0'16,"0"0"-16,0 0 15,0 0-15,0 0 16,0 0-16,0 0 16,0 0-1,0 0-15,0 0 16,0 0-16,0 0 16,0 0-16,0 0 15,10 10-15,0 10 16,0-1-16,0 1 15,0 0 1,-10 0-16,0 0 16,0 0-16,0-10 15,0-1-15,0-9 16,0 10-16,0 0 16,0-10-16,0 0 15,0 0 1,0 0-16,0 0 15,0 0-15,10 10 16,-10-10-16,0 0 16,0 0-16,0 0 15,0 0-15,0 0 16,0 0 0,0 0-16,10-10 15,-10 0-15,0 0 16,0-9-16,0-1 15,0-50-15,0-49 16,0 40 0,0 39-16,0 10 15,0 11-15,0-1 16,0 10-16,0 0 16,0 0-16,0 10 15,0 0 1,0 0-16,0 0 15,0 0-15,0 0 16,0 0-16,0 0 16,0 0-16,0 0 15,0 10-15,0 0 16,0 10-16,0 0 16,0-1-1,0 11-15,0 0 16,0 0-16,0-11 15,0 21-15,0 10 16,9-11-16,-9-19 16,10 10-1,0-10-15,0 0 16,0 0-16,0-1 16,10 1-16,0-10 15,0 10-15,0-10 16,0 0-16,-1 0 15,1 0 1,0 0-16,0 0 16,-10-10-16,10 0 15,-10 0-15,-10 0 16</inkml:trace>
  <inkml:trace contextRef="#ctx0" brushRef="#br0" timeOffset="955413.1047">2609 2153 0,'0'0'16,"0"0"-1,0 0-15,0 0 16,0 0-16,0 0 15,20 10-15,20 10 16,9 10-16,21 19 16,9 1-16,11 9 15,-90-59 1</inkml:trace>
  <inkml:trace contextRef="#ctx0" brushRef="#br0" timeOffset="956032.5165">3156 1558 0,'0'0'0,"0"0"15,0 0-15,0 0 16,0 0 0,0 0-16,0 0 15,10 10-15,0 9 16,0 1-16,9 0 15,1 10-15,10-10 16,0 10-16,0-1 16,0 21-1,-10-20-15,-1 9 16,1 11-16,0 19 16,-10 41-16,-10 19 15,0-10-15,-10 20 16,0-50-1,0-20-15,10-19 16,0-20-16,0-1 16,0 41-16,10-11 15,-10-19-15,0-40 16</inkml:trace>
  <inkml:trace contextRef="#ctx0" brushRef="#br0" timeOffset="957153.3205">3882 1865 0,'0'0'15,"0"0"-15,0 0 16,0 0-16,0 0 16,0 0-16,0 0 15,0 0 1,0 0-16,0 10 15,0 0-15,0 0 16,0 0-16,10 0 16,-1 0-16,1 0 15,0 0-15,0 10 16,20-1 0,0 11-16,0 0 15,0-10-15,9 10 16,-9-11-16,0 1 15,-10-10-15,0 0 16,0 0-16,0-10 16,-11 0-1,1 0-15,0 0 16,0 0-16,-10 0 16,10-10-16,0 0 15,-10 0-15,0 0 0,0-10 0,0 11 16,0-21 15,0 20-31,0-10 16,0 10-16,0 0 15,0 10-15,0-10 16,0 10-16,0 0 16,10 0-1,10 10-15,0 0 16,10 10-16,-10-10 15,9 10-15,-9-10 16,10 9-16,-10-9 16,0-10-16,0 0 15,0 0 1,0-10-16,-1-9 16,1-1-16,10-10 15,-10-10-15,0 20 16,0-9-16,-10-11 15,0 10 1,0 0-16,0 1 16,-10 9-16,0 0 15,0 0-15,-10 0 16,0 0-16,0 11 16,-10-11-16,0 10 15,0-10 1,0 10-16,0 0 15,0 0-15,1 10 16,-1 0-16,10 0 16,0 0-16,10 0 15</inkml:trace>
  <inkml:trace contextRef="#ctx0" brushRef="#br0" timeOffset="957828.5715">4995 2024 0,'0'0'0,"0"0"15,0 0-15,0-10 16,0 10-16,0-10 16,0 0-16,10 0 15,0-9 1,0 9-16,10-10 15,0 0-15,0 10 16,-1-10-16,1 10 16,-10 10-16,10 0 15,0 0-15,0 0 16,-10 10 0,0 0-16,-10 0 15,0 20-15,0 0 16,-10-1-16,0 1 15,-10 0-15,10-10 16,0-10-16,0 0 16,0-1-1,10-9-15,0 0 16,0 0-16,0 0 0,0 0 16,20 10-16,10 0 15,10-20 1,0 20-1,-1 10-15,-9-10 16,-10 0-16,-20-10 16,10 20-16,-10 10 15,-10 9-15,-10 11 16,-10 29-16,0-19 16,1-11-1,29-49-15</inkml:trace>
  <inkml:trace contextRef="#ctx0" brushRef="#br0" timeOffset="958330.6485">5621 1677 0,'0'0'0</inkml:trace>
  <inkml:trace contextRef="#ctx0" brushRef="#br0" timeOffset="958456.4487">5840 2411 0,'0'0'16,"0"0"-16,20-10 15,-20 10-15</inkml:trace>
  <inkml:trace contextRef="#ctx0" brushRef="#br0" timeOffset="959385.8214">5691 992 0,'0'0'15,"0"0"-15,0 0 16,0 0-16,0 0 16,0 0-16,-10 10 15,0 10 1,0 0-16,0 10 15,0-1-15,0 1 16,10 10-16,0 9 16,-10-9-16,1 20 15,9-31-15,-10 31 16,10-20 0,0-11-16,0 11 15,0-10-15,0 0 16,0-1-16,0 1 15,0 0-15,10 10 16,-1-1 0,1-9-16,0 0 15,0 0-15,0 9 16,0 1-16,0 0 16,0 9-16,0-9 15,10 0-15,10-1 16,0-9-1,-1 0-15,1 0 16,-10-11-16,-20-19 16</inkml:trace>
  <inkml:trace contextRef="#ctx0" brushRef="#br0" timeOffset="960305.6735">6178 1359 0,'0'0'15,"0"30"-15,0 20 16,-10 9-16,0-9 16,0-1-1,0-9-15,-9 0 16,9-1-16,0-19 15,0 0-15,0-10 16,0 0-16,10-10 16,0 0-16,0 0 15,0 0 1,0-10-16,0-10 16,0-19-16,10-1 15,10-20-15,0 11 16,-1-1-16,-9 10 15,10 1 1,-10 9-16,0 10 16,0 0-16,0 0 15,-10 1-15,0 9 16,0 10-16,0 0 16,0 0-16,0 0 15,0 0-15,0 0 16,0 0-1,0 0-15,0 0 16,0 0-16,-10 20 16,0-1-16,-10 21 15,10 10-15,0 9 16,0-9 0,10-11-16,0 1 15,0-10-15,10 0 16,0-1-16,10 1 15,0-10-15,0-10 16,0 10-16,0-10 16,10 0-1,-1-10-15,1 0 16,0-10-16,-30 10 16</inkml:trace>
  <inkml:trace contextRef="#ctx0" brushRef="#br0" timeOffset="960791.9745">6268 754 0,'0'0'0,"0"0"16,0 0-16,0 0 16,0 0-1,10 0-15,0 0 16,9 0-16,1 10 15,10 20-15,0-20 16,0 10-16,-10 9 16,10-19-16,-1 10 15,1 10 1,0 0-16,0 9 16,10 21-16,-11-21 15,-9 11-15,0 0 16,10 49-16,-20-30 15,-10 31-15,-10 38 16,-10-18 0,0-31-16,-10 10 15,11-29-15,19-70 16</inkml:trace>
  <inkml:trace contextRef="#ctx0" brushRef="#br0" timeOffset="961286.6058">5930 1240 0,'0'0'0,"0"0"16,0 0-16,0 0 16,0 0-16,10 10 15,0 0-15,0 0 16,9 20-1,1 9-15,10 21 16,-10 0-16,0-1 16,0-9-16,0-1 15,-20-49-15</inkml:trace>
  <inkml:trace contextRef="#ctx0" brushRef="#br0" timeOffset="962541.4856">7918 982 0,'0'0'0,"0"0"16,0 0-16,0 0 15,0 0-15,0 0 16,0 0 0,0 0-16,0 0 15,0 0-15,0 0 16,-20-10-16,0 0 15,-9 0-15,-1 1 16,0-1-16,0 0 16,10 10-1,-10-10-15,1 0 16,-11 10-16,-10 0 16,0 10-16,-9 0 15,9 0-15,10 0 16,0-1-1,11 1-15,9 0 16,0 0-16,0 10 16,0-10-16,0 10 15,-10 20-15,10-1 16,11-9-16,-1 0 16,0 0-1,10-1-15,0 1 16,0 0-16,10 10 15,-10-21-15,10 1 16,-1 0-16,11 0 16,0-10-1,0 0-15,0 0 16,10 0-16,10-10 16,-1 0-16,11 0 15,-10-10-15,10 0 16,-1-10-16,1-10 15,-10 0 1,-10 1-16,-1-1 16,-9 0-16,-10 10 15,0-10-15,0 1 16,-10 9-16,0-20 16,0 20-16,0 10 15,0 0 1,0 1-16,0-1 15,0 0-15,0 10 0,0 0 16,0 0 0,0 0-16,0 0 15,0 0 1,0 20-16,0 29 16,0 11-16,10 9 15,0-9-15,0-11 16,0-9-16,0-10 15,-10-10-15,0-10 16,0-10 0,0 0-16,0 0 15,0 0-15,0 0 16</inkml:trace>
  <inkml:trace contextRef="#ctx0" brushRef="#br0" timeOffset="962983.0677">8236 1101 0,'0'0'0,"0"0"16,0 0 0,0 0-16,0 0 15,10 10-15,-10-10 16,0 0-16,0 10 15,0 0-15,0 0 16,0 10-16,0-10 16,0 10-1,0-1-15,0 11 16,0-10-16,0 50 16,0-21-16,0 1 15,10-11-15,0 11 16,0-20-1,-10-30-15</inkml:trace>
  <inkml:trace contextRef="#ctx0" brushRef="#br0" timeOffset="964127.0118">9300 824 0,'0'0'15,"0"0"-15,0 0 16,0 0-16,0 0 15,0 0 1,0 0-16,0 0 16,-20-10-16,0 0 15,0 0-15,-9 0 16,9 0-16,0 10 16,0 0-16,0 0 15,0 0 1,0 0-16,0 0 15,10 0-15,1 10 16,-11 0-16,0 0 16,0 0-16,10 0 15,-10 19-15,10-19 16,0 0 0,-10 20-16,10-10 15,0-10-15,0 9 16,1-9-16,9 10 15,0 0-15,0 10 16,0 0-16,0-11 16,0 11-1,0-10-15,9 0 16,11 10-16,-10-10 16,10-1-16,10 1 15,-10-10-15,10 0 16,0 0-16,9 0 15,-9-10 1,0 0-16,-10 0 0,0 0 16,0 0-16,0-10 15,-11 0 1,1-10 0,0-10-16,0-9 15,0 9-15,0 0 16,0 0-16,-10 1 15,0-1-15,0 10 16,0 0-16,0-10 16,0 11-1,0-1-15,0 20 16,-10-10-16,10 0 16,0 10-16,0-10 15,0 10-15,0 0 16,0 0-16,0 0 15,0 0 1,0 0-16,0 0 16,0 0-16,0 0 15,0 0-15,10 20 16,0 0-16,0 0 16,0-1-16,0 11 15,10 0 1,0-10-16,0 10 15,9-1-15,1-9 16,-30-20-16</inkml:trace>
  <inkml:trace contextRef="#ctx0" brushRef="#br0" timeOffset="965065.0951">9917 1032 0,'0'0'0,"0"-10"16,0 10-16,0 0 16,0 0-1,0 0-15,0 0 16,0 0-16,0 0 15,0 0-15,0 0 16,9-10-16,11 0 16,0 0-1,10-10-15,10 0 16,10 1-16,-1 9 16,1 10-16,-20 0 15,0 0-15,-11 10 16,-9 0-16,0-1 15,-10 21-15,-10 20 16,-9-10 0,-41 39-16,0-20 15,11-19-15,9 0 16,10-10-16,-10 9 16,20-39-16,0 10 15,20-10 1,0 0-16,0 0 15,0 0-15,0 0 16,10-10-16,10-10 16,20 1-16,10-1 15,9 0-15,1 10 16,0 10 0,-21 0-16,-9 0 15,0 10-15,-10 0 16,0 0-16,0 10 15,-10-1-15,-10 11 16,-20 0-16,-30 49 16,-10-19-1,-29 9-15,-1-29 16,1 10-16,-30-11 16,119-39-16</inkml:trace>
  <inkml:trace contextRef="#ctx0" brushRef="#br0" timeOffset="967555.9028">263 6568 0,'0'0'16,"0"0"-16,0 0 16,0 0-1,0 0-15,10 0 16,-1-10-16,11 0 16,0 10-16,10 0 15,0 10-15,10 10 16,-1 10-1,-9-10-15,10 19 16,-20-9-16,10 20 16,0-1-16,-11 1 15,-9 0-15,0-11 16,-10 1-16,0-20 16,0 0-1,0-10-15,0-10 16,0 0-16,0 0 15,0 0-15,0 0 16,0 0 0,0-10-16,0-20 15,0-10-15,0-19 16,0 9-16,0-19 16,-10 19-16,0 0 15,1 21 1,9 9-16,-10 0 15,10 10-15,0 10 16,0-10-16,0 10 16,0 0-16,0 0 15,0 0-15,0 0 16,10 20 0,9 20-16,11 9 15,-10 1-15,10-10 16,-10-11-16,0-9 15,0 0-15,-1-10 16,1 0-16,-10-10 16,0 0-1,0-10-15,10-10 16,0 0-16,-20 20 16</inkml:trace>
  <inkml:trace contextRef="#ctx0" brushRef="#br0" timeOffset="967786.2437">968 6419 0,'0'0'15,"0"0"-15,0 0 16,0 0-16,10-9 16,10-11-16,0 10 15,-20 10-15</inkml:trace>
  <inkml:trace contextRef="#ctx0" brushRef="#br0" timeOffset="967974.2171">1038 6876 0,'0'0'15,"0"0"-15,0 0 16,10-10 0,10-10-16,10-30 15,0-19 1,-30 69-16</inkml:trace>
  <inkml:trace contextRef="#ctx0" brushRef="#br0" timeOffset="968434.0534">1307 6072 0,'0'0'0,"0"0"16,0 0-16,0 0 16,0 10-1,9 0-15,1 0 16,0 0-16,20 0 15,0-10-15,0 0 16,0-10-16,9 10 16,-9 0-16,0 0 15,0 10 1,0 10-16,-10-1 16,0 11-16,-1-10 15,1 20-15,-10-10 16,0 9-16,-10 21 15,-10-1-15,0-9 16,0-20 0,0 9-16,0-19 15,1 0-15,9-20 16,0 0-16,0 0 16</inkml:trace>
  <inkml:trace contextRef="#ctx0" brushRef="#br0" timeOffset="968646.511">1386 6023 0,'0'0'15,"0"0"-15,0 0 16,0 0-16,10-20 15,20-30-15,10-39 16,-1-10-16,1-20 16,-40 119-1</inkml:trace>
  <inkml:trace contextRef="#ctx0" brushRef="#br0" timeOffset="969388.5037">2052 3701 0,'0'0'15,"0"0"-15,0 0 16,0 0-1,0 0-15,0 0 16,0 0-16,10 10 16,10 10-16,0 9 15,10 21-15,0 19 16,-1 1 0,1 9-16,0 1 15,-10-11-15,-10-19 16,0-1-16,0-9 15,0-10-15,-10-10 16,0-20-16,0 0 16</inkml:trace>
  <inkml:trace contextRef="#ctx0" brushRef="#br0" timeOffset="969626.5517">2092 4346 0,'0'0'0,"0"0"16,0 0-1,0 0-15,0 0 16,10 0-16,10 0 16,0 0-16,10 0 15,-1-10-15,-9 0 16,10-10-1,0-10-15,-10 1 16,-20 29-16</inkml:trace>
  <inkml:trace contextRef="#ctx0" brushRef="#br0" timeOffset="969772.3717">2410 4048 0,'0'0'0,"0"0"16,0 0-16,0 0 16,0 0-16,0 0 15,0 0-15,0 40 16,0 19-1,10 31 1,-10 19-16,0 0 16,0-109-1</inkml:trace>
  <inkml:trace contextRef="#ctx0" brushRef="#br0" timeOffset="970463.4127">2867 4624 0,'0'0'16,"0"0"-16,0 0 15,0 0-15,0 0 16,0 0-16,0 0 15,0 0 1,0 0-16,10 19 16,0 21-16,10 10 15,0-1-15,10 1 16,-10-10-16,10 9 16,-10 11-16,-11-40 15,-9-20 1</inkml:trace>
  <inkml:trace contextRef="#ctx0" brushRef="#br0" timeOffset="970988.7441">2997 4604 0,'0'0'0,"0"0"16,0 0-1,0 0-15,10 30 16,0 19-16,9 11 16,1-21-16,0 11 15,0-20-15,0-10 16,-10-1-1,0-9-15,10 0 16,0-10-16,0 0 16,-1-10-16,11-10 15,0-9-15,0-1 16,-10-10-16,0-9 16,-10 9-1,0 0-15,0-19 16,-10 19-16,-10 10 15,0 10-15,0 11 16,0-11-16,0 10 16,0 0-16,0 10 15,-10 0-15,0 0 16,0 10 0,-10 20-16,-9 19 15,-1 31-15,20-11 16,10-19-16,10-11 15,0-39-15</inkml:trace>
  <inkml:trace contextRef="#ctx0" brushRef="#br0" timeOffset="971560.145">4528 2431 0,'0'0'15,"0"0"-15,0 0 16,0 0-16,0 0 16,0 0-16,10 20 15,10 29-15,9 31 16,-9-1-1,0 0-15,0-19 16,0-20-16,0 19 16,-10-29-16,0 0 15,0-1-15,0 21 16,-10-10-16,0-40 16</inkml:trace>
  <inkml:trace contextRef="#ctx0" brushRef="#br0" timeOffset="971765.7627">4409 3235 0,'0'0'16,"0"0"-16,0 0 15,19 9-15,11 11 16,20 20-16,-50-40 16</inkml:trace>
  <inkml:trace contextRef="#ctx0" brushRef="#br0" timeOffset="972012.3085">4896 2828 0,'0'0'15,"0"0"-15,0 0 16,0 0-16,0 0 16,0 49-1,0 41-15,0 49 16,0 59-16,0-109 15,0 1-15,10 9 16,-10-20-16,0-79 16</inkml:trace>
  <inkml:trace contextRef="#ctx0" brushRef="#br0" timeOffset="972656.4542">4856 3959 0,'0'0'0,"0"0"16,0 0-16,0 0 15,0 0 1,0 0-16,20 30 16,20 118-16,-21-58 15,1-1-15,-10-39 16,0-21-16,0 1 15,-10-30-15,0 0 16,0 0 0,0 0-16,0-10 15,0-10-15,0 20 16</inkml:trace>
  <inkml:trace contextRef="#ctx0" brushRef="#br0" timeOffset="973069.5717">5075 3850 0,'0'0'16,"0"0"-16,0 0 15,0 0 1,0 0-16,0 0 16,0 0-16,0 0 15,0 29-15,0-19 16,0 0 0,0 10-16,0 0 15,10-10-15,0 10 16,-1-10-16,1 0 15,20 0-15,0-10 16,20 0-16,-1-10 16,11 0-1,-10 0-15,0 0 16,-11 0-16,1 10 0,-10 10 16,0 0-1,-10 0-15,-10 0 16,0 9-16,-10 21 15,-10 20 1,-10-1-16,-10 1 16,0-11-16,0-19 15,0 0-15,1-10 16,-1-10-16,-10-10 16,40 0-16</inkml:trace>
  <inkml:trace contextRef="#ctx0" brushRef="#br0" timeOffset="973307.1796">5184 3830 0,'0'0'16,"0"0"-16,0 0 15,0 0-15,10-10 16,10-10-16,10-10 16,9-29-1,1-40-15,10-11 16,-10 21-16,-40 89 16</inkml:trace>
  <inkml:trace contextRef="#ctx0" brushRef="#br0" timeOffset="973850.7006">4458 3254 0,'0'0'0,"0"0"15,10 0-15,10 0 16,20-10-16,19 10 16,21 20-16,9 30 15,21 9-15,-21-9 16,-89-50-1</inkml:trace>
  <inkml:trace contextRef="#ctx0" brushRef="#br0" timeOffset="974303.0641">6476 2084 0,'0'0'0,"0"0"16,0 0-16,0 0 15,0 10-15,10 9 16,0 1-1,0 0-15,0 10 16,0 9-16,10 11 16,0 0-16,-10 39 15,10 0-15,-10-19 16,-10-70-16</inkml:trace>
  <inkml:trace contextRef="#ctx0" brushRef="#br0" timeOffset="977003.6071">7680 1905 0,'0'0'16,"0"0"-16,0 0 16,0 20-16,-10 10 15,0 9 1,10 1-16,0 10 16,0-1-16,0 21 15,10 9-15,-10-10 16,0-9-16,0 9 15,0-9 1,0 49 0,0-10-16,-10-9 15,-10-21-15,10 1 16,0-11-16,0-9 16,0-21-16,0-9 15,0 0 1,10-10-16,0 0 15,0-10-15,-10 10 16,10-10-16</inkml:trace>
  <inkml:trace contextRef="#ctx0" brushRef="#br0" timeOffset="977584.5198">7093 3106 0,'0'0'16,"0"0"-16,0 0 15,0 0-15,0 0 16,10 0-16,20 9 15,29-9 1,1 10-16,0 0 16,-21-10-16,1 0 15,0 0-15,-10 0 16,0 0-16,-1 0 16,1-10-16,0-9 15,-10 19-15,-10 0 0,0 0 16,0 0-16,0 0 15,0-10 1,0-10 0,0 0-16,0 0 15,-1 0-15,1 0 16,-10 10 0,0 10-16,0 0 15,0 0-15,0 0 16,0 0-16,0 0 15,0 0-15,0 0 16,0 10 0,0 10-16,0 10 15,0 0-15,0-10 16,0-1-16,0-19 16,0 0-16,0 0 15,0 0-15</inkml:trace>
  <inkml:trace contextRef="#ctx0" brushRef="#br0" timeOffset="978069.8702">8147 2649 0,'0'0'0,"0"0"16,0 0-16,0 0 15,0 0-15,0 0 16,-10 10-16,-10 0 15,-20 10 1,-19 20-16,-41 29 16,1 0-16,-1 1 15,41-21-15,-1 11 16,0-10-16,-9 19 16,69-69-16</inkml:trace>
  <inkml:trace contextRef="#ctx0" brushRef="#br0" timeOffset="979735.2232">7849 3770 0,'0'0'15,"0"0"-15,0 0 16,-10 20-16,0 0 15,0 10-15,0-10 16,0-1 0,0 11-16,0 0 15,10-20-15,0 0 16,0 10-16,0-20 16,0 0-16,10 0 15,10 0-15,10-10 16,-1 0-1,21-30-15,0 30 16,9 0-16,-9 10 16,0 0-16,0 0 15,-11 10-15,1 0 16,-10 0 0,0 10-16,-10 10 15,0-1-15,-10 21 16,-10 0-16,-10 9 15,-10 1-15,0-11 16,-10 11 0,0-20-16,0-11 15,1-9-15,-1-10 16,0-10-16,0-10 16,-10-20-16,0-29 15,1-1-15,9 1 16,0-1-1,30 60-15</inkml:trace>
  <inkml:trace contextRef="#ctx0" brushRef="#br0" timeOffset="980008.4084">7888 3879 0,'0'0'0,"0"0"16,0 0-16,10-9 15,0-11-15,10 0 16,20-20-16,10-9 16,9-1-1,11 0-15,-11 11 16,1-21-16,-10 20 0,0 1 16,-11-11-16,1 20 15,-10 1 1,0 9-16,-10 0 15,9 0 1,-9 0-16,-20 20 16</inkml:trace>
  <inkml:trace contextRef="#ctx0" brushRef="#br0" timeOffset="980707.5695">9708 1439 0,'0'0'16,"0"0"-16,0 0 15,0 0-15,10 10 16,10 9-1,-1 21-15,1 10 16,0 29-16,0 0 16,0 11-16,-10-11 15,0 10-15,-10-19 16,0 49-16,0 0 16,0-10-1,0-39-15,0-11 16,-10 30-16,10-39 15,-10 20-15,10-11 16,0 1-16,0-11 16,0-19-1,0-10-15,0 0 16,0-10-16,0-1 16,0-9-16,0 0 15,0 0-15</inkml:trace>
  <inkml:trace contextRef="#ctx0" brushRef="#br0" timeOffset="981211.6676">9509 3016 0,'0'0'0,"0"0"15,0 0-15,0 0 16,0 0-1,0 0-15,0 0 16,20 10-16,10 0 16,19 0-16,-9 0 15,0-10-15,0 0 16,-1-10-16,11 0 16,-10-10-1,0 0-15,9-9 16,-9-1-16,0 0 15,0 0-15,-20 20 16,19-29-16,-9 19 16,-10 0-1,0 0-15,-10 10 16,-10 10-16,0 0 16,0 0-16,0 0 15,0 0-15,0 0 16,0 0-16,0 0 15,-10 0 1,0 0-16,0 0 16,-10 0-16,10 10 15,-10 0-15,0 20 16,1 19-16,-11 21 16,10-30-1,0 9-15,20-49 16</inkml:trace>
  <inkml:trace contextRef="#ctx0" brushRef="#br0" timeOffset="981653.4759">9817 3989 0,'0'0'16,"0"10"-16,0 19 15,10 1-15,-10 20 16,10-1-1,0 11-15,-10-40 16,10-10-16,-10-10 16,0 0-16,0 0 15</inkml:trace>
  <inkml:trace contextRef="#ctx0" brushRef="#br0" timeOffset="982190.3777">10095 3770 0,'0'0'16,"0"0"-16,0 0 15,-9 20-15,-1 0 16,0 10-16,10 9 15,0-9-15,10 10 16,0 0 0,9 9-16,11-9 15,0-10-15,10 9 16,10 11-16,-11-40 16,1-10-16,10 0 15,0-20-15,9-20 16,-9 1-1,-10-21-15,-11-19 16,-9-1-16,-10 1 16,-10 19-16,-10 1 15,0 29-15,0 10 16,1 0 0,-11 11-16,0 9 15,0 0-15,-10 9 16,-10 11-16,1 20 15,-11 10-15,0-1 0,10-9 16,10-10-16,1-1 31,-1-19-31,10 0 16,10-10-16,-10-10 16,20 10-16</inkml:trace>
  <inkml:trace contextRef="#ctx0" brushRef="#br0" timeOffset="1.06279E6">15693 3135 0,'0'0'0,"0"0"0,0 0 16,20 30-16,-20-20 15,10 20-15,-10 0 16,0 9-16,0-9 16,0 30-16,0-11 15,0 11-15,0-11 16,0-19 0,10 20-1,-10-31-15,10-9 16,0 0-16,0 0 15,9-10-15,1 0 16,0 0-16,0-10 16,0 0-1,10-9-15,0-1 16,-10 0-16,-1 0 16,-9 10-16,0 0 15,0 0-15,0-10 16,-10 20-1,0 0-15,0 0 16,0 0-16,0 0 16,0 0-16,10 10 15,0 10-15,0-10 16,0 10-16,0 0 16,10-10-1,0 0-15,9-10 16,1 0-16,10-10 15,0 0-15,-10-10 16,0 0-16,-1-10 16,-9-9-16,0-1 15,0 0-15,-10 1 16,-10 9-16,0 10 16,0 10-1,0-10-15,-10 10 16,0 0-16,0 0 15,0 10-15,-10 0 16,-10 10 0,1 0-16,-1-10 15,30 0-15</inkml:trace>
  <inkml:trace contextRef="#ctx0" brushRef="#br0" timeOffset="1.06322E6">16886 3383 0,'0'0'0,"0"0"16,0 0-16,0 0 15,0 0-15,0 0 16,0 0-16,0 0 15,0 0-15,0 0 16,0 10 0,0 0-16,0 0 15,0 0-15,0 0 16,0 10-16,0 10 16,0 9-16,0 31 15,-10-1 1,10-69-16</inkml:trace>
  <inkml:trace contextRef="#ctx0" brushRef="#br0" timeOffset="1.06379E6">16956 2947 0,'0'0'15,"0"0"-15,0 0 16,0 0-16,0 0 15,0 0 1,0 0-16,0 0 16,0 0-16,0 10 15,0 19-15,0 1 16,0 0-16,0 0 16,10 0-16,0-1 15,-1 1 1,1 0-16,10 0 15,0 9-15,0-9 16,10 20-16,0-11 16,0 1-16,-11-10 15,-19-30-15</inkml:trace>
  <inkml:trace contextRef="#ctx0" brushRef="#br0" timeOffset="1.06465E6">17224 3106 0,'0'0'0,"0"0"16,0 0 0,0 0-16,0 0 15,0 0-15,0 0 16,10 0-16,0 0 16,10 0-16,0-10 15,0 0 1,-10 10-16,-1 0 15,1 0-15,0 0 16,-10 0-16,0 0 16,0 0-16,0 0 15,10 10-15,-10 0 16,10-1 0,-10 11-16,10 10 15,-10-10-15,0 10 16,0-10-16,0-11 15,0-9-15,0 10 16,0-10-16,0 0 16,0 0-1,0 0-15,0 0 16,0 0-16,10-10 16,0-9-16,0-21 15,10-20-15,0-9 16,-10-1-16,0 21 15,-10 19 1,0 0-16,0 10 16,0 11-16,0-1 15,0 0-15,0 10 16,0 0-16,0 0 16,0 0-16,0 0 15,0 0 1,0 0-16,0 0 15,0 10-15,0 9 16,-10 1-16,10 0 16,0 0-16,0 0 15,0 0-15,0 0 16,0-1 0,0 11-16,10-10 15,10 10-15,-1 0 16,21 9-16,10-9 15,10-10-15,-1 0 16,1-10-16,0 0 16,-60-10-1</inkml:trace>
  <inkml:trace contextRef="#ctx0" brushRef="#br0" timeOffset="1.06519E6">17741 2500 0,'0'0'15,"0"0"-15,0 0 16,0 0-16,10 0 16,10 10-16,0 10 15,10 0 1,-1 10-16,1-1 16,0 11-16,-10 10 15,0-11-15,-10-9 16,-10 0-16,0 29 15,0-39 1,-10 10-16,0 10 16,0-1-16,-10 11 15,-10 59-15,0-39 16,11-11-16,9-9 16,10-50-16</inkml:trace>
  <inkml:trace contextRef="#ctx0" brushRef="#br0" timeOffset="1.06609E6">18228 2778 0,'0'0'0,"0"0"15,0 0 1,0 0-16,0 0 16,0 0-16,0 0 15,0 0-15,0 0 16,0 0-16,-10 10 15,0 10-15,0 10 16,10-20 0,0-1-16,0 1 15,0 10-15,0-10 16,0 0-16,0-10 16,10 20-16,0-10 15,0 10-15,0 0 16,0-1-1,10-9-15,-10 0 16,10-10-16,0 0 16,-10 0-16,0-10 15,0 0-15,-10 10 16,0 0-16,9-10 16,-9 10-1,10-9-15,-10 9 16,0 0-16,0 0 15,0 0-15,0 0 0,0 0 16,0 0 0,0 0-16,0 0 15,0 0 1,10 9-16,0 1 16,0 0-16,0 0 15,0 0-15,10 0 16,0-10-16,0 0 15,0 0-15,0 0 16,-1 0 0,1 0-16,0-10 15,-10 0-15,0 0 16,0 0-16,0-9 16,-10-1-16,0-10 15,0 0-15,-10 0 16,0 1-1,0-1-15,0-10 16,-10 10-16,0 1 16,11 9-16,-11-10 15,10 10-15,0 10 16,0-10-16,10 11 16,0 9-1,0 0-15,0 0 16</inkml:trace>
  <inkml:trace contextRef="#ctx0" brushRef="#br0" timeOffset="1.06687E6">18845 2986 0,'0'0'0,"0"0"16,0 0-16,0 0 16,0 0-16,0 0 15,0 0 1,0 0-16,0 0 15,0 0-15,10 0 16,9-9-16,11-1 16,0 0-16,0 10 15,0 0-15,0 10 16,-10 0 0,-1-1-16,-9 1 15,-10 20-15,0 0 16,-10-10-16,0 0 15,1-1-15,-1 1 16,0 0 0,0 0-16,0-10 15,0 0-15,10-10 16,0 0-16,0 0 16,0 0-16,0 10 15,10 10-15,10-1 16,0-9-1,9 0-15,11 0 16,-10 10-16,-10 0 16,0 20-16,-10-21 15,-10 21-15,-10 0 0,-20-1 16,-10 11-16,-10-10 31,-9-1-31,-21 1 16,-9 0-16,29-20 15,0-10-15,60-10 16</inkml:trace>
  <inkml:trace contextRef="#ctx0" brushRef="#br0" timeOffset="1.06742E6">19272 2361 0,'0'0'16,"0"0"-16,0 0 15,0 0-15,0 0 16,0 0-16,-10 10 16,0 10-16,0-10 15,0 10 1,0 0-16,1 0 15,-1-1-15,0 1 16,0-10-16,10 10 16,0-10-16,0 10 15,0 0-15,0 9 16,10 11 0,0 30-16,9 9 15,-9-20-15,0-9 16,0 0-16,10-11 15,-10-9-15,0-10 16,0 0 0,0 0-16,0-10 15,0 0-15,-10-10 16,0 0-16</inkml:trace>
  <inkml:trace contextRef="#ctx0" brushRef="#br0" timeOffset="1.0683E6">19352 2758 0,'0'0'0,"0"0"16,0 0-16,0 0 16,0 0-16,0 0 15,0 0-15,0 0 16,0 0 0,0 0-16,0 0 15,10-10-15,0 0 16,0-9-16,-1 9 15,11 0-15,0 0 16,0 10 0,0 0-16,0 10 15,-10 10-15,0-1 16,0 1-16,0 20 16,0 0-16,0-11 15,0 1-15,-10-10 16,0-10-1,0 0-15,0-10 16,0 0-16,0 10 16,0-10-16,0 0 15,0 0-15,0 0 16,9-10-16,1-10 16,0 0-1,0-10-15,0 11 16,-10-1-16,0 0 15,0 0-15,0 0 16,0 0-16,0 10 16,0 1-16,0-1 15,0 0 1,0 0-16,0 0 16,0 0-16,0 0 15,0-10-15,0 20 16,0 0-16,0-10 15,0 10 1,0 0-16,0 0 16,0 0-16,0 0 15,0 0-15,0 0 16,0 0-16,0 20 0,0 0 16,0 10-16,0-1 15,0 1-15,10 10 16,0-10-16,0-1 15,0 1-15,0-10 16,10 0 0,0 0-16,0-20 15,9 0 1,-29 0 0</inkml:trace>
  <inkml:trace contextRef="#ctx0" brushRef="#br0" timeOffset="1.06875E6">19620 2242 0,'0'0'0,"0"0"16,0 0-16,0 0 16,0 0-16,0 0 15,10 10-15,10 0 16,0 10-1,0 0-15,10 0 16,-1 0-16,-9-1 16,0 1-16,0 10 15,0 0-15,0 9 16,0-9 0,-10 10-16,-10 0 15,0 19-15,-40 140 16,10-100-16,-10 0 15,10-20-15,-9 11 16,39-90-16</inkml:trace>
  <inkml:trace contextRef="#ctx0" brushRef="#br0" timeOffset="1.07109E6">20684 2401 0,'0'0'0,"0"0"16,0 0-16,0 0 16,0 0-16,0 0 15,0 0-15,0 0 16,0 0-16,-10 0 15,0 0 1,-10 0-16,0 0 16,0-10-16,1 0 15,-1 10-15,10 0 16,-10 0-16,0 0 16,0 0-16,0-10 15,-10 10 1,1 0-16,-1 10 15,0 0-15,0 0 16,0 10-16,0 0 16,1 0-16,-1-1 15,10 11-15,0 0 16,0 0 0,0 9-16,10 1 15,0 10 1,0-11-16,10 11 15,10-10-15,10 9 16,0-9 0,10-10-16,0-10 15,0-10-15,-1-1 16,11-18-16,10 9 16,-10-10-16,9-10 15,11-10 1,0 0-16,-11-9 15,-9-1-15,-10 10 16,0 0-16,-10 11 16,-10-1-16,0 0 15,-10 20-15,0-20 16,0 20 0,0-10-16,0 0 15,-10-10-15,0 10 16,0 0-16,-10 1 15,10-1-15,-10 0 16,0 0-16,10 0 16,0 0-1,0 10-15,0 0 16,10 0-16,-10 0 16,10 0-16,0 0 15,0 0-15,0 0 16,0 20-16,0 0 15,10 19 1,10 1-16,0 10 16,0-1-16,0 1 15,0-11-15,0-9 16,0-10-16,-1 0 16,-9-20-16,10 10 15,-20-10 1</inkml:trace>
  <inkml:trace contextRef="#ctx0" brushRef="#br0" timeOffset="1.07182E6">21092 2798 0,'0'0'16,"0"0"-16,0 0 16,0 0-16,0 0 15,0 0-15,0 0 16,0 0-16,0 0 15,0 0-15,0 0 16,0 0 0,0 0-16,0 0 15,0 0-15,0 0 16,10 10-16,-1 10 16,1 19-16,-10 1 15,0 10-15,-10-11 16,-19 11-1,-1-20-15,-10 0 16,0 9-16,1-19 16,9 0-16,10-10 15,0 0-15,10-10 16,10 0-16,0 0 16,0 0-1,0 0-15,0 0 16,10-10-16,0 10 15,20-10-15,19 10 16,-19 0-16,10 0 16,-10 0-16,0 0 0,-1 10 31,1 0-31,-10-10 16,-10 10-16,0 0 15,-10-10-15,0 10 16,0-1-16,-10 1 15,-10 10 1,-10 0-16,-19 10 16,-21 0-16,10-20 15,1 9-15,9 1 16,0-20-16,21 10 16,29-10-16</inkml:trace>
  <inkml:trace contextRef="#ctx0" brushRef="#br0" timeOffset="1.0725E6">20773 2838 0,'0'0'0,"0"0"15,0 0-15,0 0 16,0 0-16,0 0 15,0 0-15,0 0 16</inkml:trace>
  <inkml:trace contextRef="#ctx0" brushRef="#br0" timeOffset="1.07363E6">21549 2451 0,'0'0'0,"0"0"15,0 0-15,0 0 16,0 0-16,0 0 15,0 0-15,0-10 16,0 0-16,-10 0 16,0-10-1,0 0-15,0 10 16,0-10-16,0 11 16,0-1-16,0 0 15,0 0-15,10 10 16,-9-10-16,-1 10 15,0 0 1,0 0-16,-10 0 16,0 0-16,0 10 15,0 10-15,0 9 16,-19 21-16,9 19 16,10-19-16,0 10 15,10 19 1,0-10-16,10 1 15,0-21-15,10-19 16,10 10-16,0-10 16,-10-10-16,10-1 15,-1-9-15,21-10 16,0-10 0,0-9-16,9-11 15,1-10-15,-10-10 16,-10 1-16,-10 9 15,0 1-15,-11-1 16,1 0 0,-10 10-16,0 11 15,0-1-15,0 10 16,-10 0-16,1 0 16,-1 0-16,0 0 15,0 0-15,0 0 16,10 10-1,-10 0-15,0 0 16,10 0-16,0 0 16,0 0-16,0 0 15,0 0-15,0 20 16,10 10-16,10 0 16,0-1-1,9-9-15,1 0 16,0 0-16,0-10 15,10-10-15,-1 0 16,-39 0-16</inkml:trace>
  <inkml:trace contextRef="#ctx0" brushRef="#br0" timeOffset="1.07397E6">22136 2609 0,'0'0'16,"0"0"-16,0 0 16,0 0-16,0 0 15,0 0-15,0 10 16,9 10-16,-9 0 16,0 20-16,-19 99 15,-11 39 1,-10 31-16</inkml:trace>
  <inkml:trace contextRef="#ctx0" brushRef="#br0" timeOffset="1.09396E6">17294 3969 0,'0'0'0,"0"0"15,10 10-15,0 10 16,9 19-16,-9-19 15,0 10-15,0 9 16,0 1 0,0 0-16,0-10 15,0 9-15,0-9 16,0 10-16,0 9 16,-10-19-16,0-30 15</inkml:trace>
  <inkml:trace contextRef="#ctx0" brushRef="#br0" timeOffset="1.09421E6">17055 4505 0,'0'0'16,"0"0"-16,10 9 15,10 1 1,10 0-16,19 0 16,1-20-1,-50 10-15</inkml:trace>
  <inkml:trace contextRef="#ctx0" brushRef="#br0" timeOffset="1.09439E6">17652 4237 0,'0'0'0,"0"0"15,0 0-15,0 0 16,0 0-16,0 0 15,-10 19 1,-10 31-16,-10 20 16,30-70-16</inkml:trace>
  <inkml:trace contextRef="#ctx0" brushRef="#br0" timeOffset="1.09483E6">17542 4872 0,'0'0'0,"0"0"16,0 0-16,0 0 16,0 0-16,0 0 15,0 0-15,0 0 16,0 0-16,0 0 15,0 0 1,0 10-16,0 9 16,10 21-16,0 0 15,0 9-15,10-9 16,0-10-16,0-10 16,0 0-1,-1-20-15,-19 0 16</inkml:trace>
  <inkml:trace contextRef="#ctx0" brushRef="#br0" timeOffset="1.09533E6">17980 4693 0,'0'0'16,"0"0"-16,0 0 15,0 20 1,-10 10-16,0 9 16,0 11-16,0-10 15,10-11-15,0 1 16,0 0-16,0-10 15,0 0-15,10-1 16,0-9 0,0 0-16,0-10 15,20 0-15,-1-10 16,1-9-16,10-31 16,-10 10-16,-10 1 15,0-41-15,-11 21 16,-9 9-1,-9 20-15,-11 1 16,0-1-16,0 10 16,0 10-16,-10 10 15,-20 10-15,-9 20 16,-1 29-16,10-19 16,1 39-1,49-79-15</inkml:trace>
  <inkml:trace contextRef="#ctx0" brushRef="#br0" timeOffset="1.09611E6">19203 3631 0,'0'0'0,"0"0"16,0 0-16,0 10 15,0 10 1,10 10-16,-1 20 16,1-1-16,0-9 0,0 19 15,0 31-15,0-11 16,0 10-16,-10 1 16,0-11-16,0-19 15,0-21-15,0 1 16,0-40-1</inkml:trace>
  <inkml:trace contextRef="#ctx0" brushRef="#br0" timeOffset="1.09635E6">18914 4296 0,'0'0'16,"0"0"-16,0 0 15,0 0 1,10 10-16,20 0 16,20 0-16,-1 0 15,11-10-15,0-10 16,-60 10-16</inkml:trace>
  <inkml:trace contextRef="#ctx0" brushRef="#br0" timeOffset="1.09651E6">19580 4048 0,'0'0'16,"0"0"-16,0 0 15,0 0-15,0 0 16,0 0-1,-10 30-15,-19 49 16,-11 30-16,0-9 16,40-100-16</inkml:trace>
  <inkml:trace contextRef="#ctx0" brushRef="#br0" timeOffset="1.09659E6">19222 4862 0,'0'0'16,"0"0"-16,0 0 16,0 0-16,0 0 15</inkml:trace>
  <inkml:trace contextRef="#ctx0" brushRef="#br0" timeOffset="1.09694E6">19302 4723 0,'0'0'0,"0"0"15,0 10-15,10 0 16,0 9-16,0 21 16,0 10-16,0 9 15,0-9-15,0 49 16,-10-29-1,0-21-15,0-9 16,10-20-16,-10 0 16,0-10-16,0-10 15,9 0-15,11-20 16,10-10-16,0-10 16,-30 40-16</inkml:trace>
  <inkml:trace contextRef="#ctx0" brushRef="#br0" timeOffset="1.09742E6">19700 4882 0,'0'0'16,"0"0"-16,0 0 15,0 0-15,0 0 16,0 0-16,0 0 15,0 0-15,0 9 16,10 1-16,0 0 16,0 0-1,9 0-15,1 0 16,0 0-16,0 0 16,10-10-16,0 0 15,0 0-15,-1 0 16,-9 0-16,0 0 15,0 0 1,0 10-16,-10-10 16,0 20-16,0-10 15,0 19-15,-10 1 16,-10 30-16,-10 9 16,-10-9-1,0-1-15,0-9 16,1-20-16,9-11 15,0-9-15,0 0 16,0-10-16,0-10 16,-10-19-16,0-41 15,1-9-15,29 79 16</inkml:trace>
  <inkml:trace contextRef="#ctx0" brushRef="#br0" timeOffset="1.09766E6">19590 4872 0,'0'0'15,"0"0"-15,0 0 16,0 0-16,10 10 16,0-1-1,0 1-15,10-10 16,0 0-16,10-10 16,10-29-16,-1-1 15,11-10-15,0-19 16,-11 10-1,1-11-15,-10 20 0,0 11 16,-10-1-16,0 20 16,0 0-16,-20 20 15</inkml:trace>
  <inkml:trace contextRef="#ctx0" brushRef="#br0" timeOffset="1.09855E6">20764 3552 0,'0'0'16,"0"0"-16,0 0 0,0 0 15,0 0-15,0 0 16,0 0-16,0 0 16,9 20-16,1 20 15,0 29 1,-10 20-16,10-9 16,-10-1-16,0-19 15,0-11-15,10-9 16,0 0-16,0-11 15,0-19 1,0 0-16,0 10 16,-10-20-1,0 10-15,0-10 16,0 0-16</inkml:trace>
  <inkml:trace contextRef="#ctx0" brushRef="#br0" timeOffset="1.09884E6">20396 4276 0,'0'0'0,"0"0"15,0 0-15,0 0 16,0 0-16,0 0 15,20 0-15,9 10 16,11-10-16,10 0 16,9-10-1,-9 0-15,0-9 16,0-1-16,9 0 16,1 0-16,0-10 15,-21 20-15,-39 10 16</inkml:trace>
  <inkml:trace contextRef="#ctx0" brushRef="#br0" timeOffset="1.09904E6">21181 3840 0,'0'0'16,"0"0"-16,0 0 15,0 0-15,0 0 16,-10 20-1,-10 19-15,-39 110 16,29-89-16,-10 29 16,10 0-16,10-49 15,20-40-15</inkml:trace>
  <inkml:trace contextRef="#ctx0" brushRef="#br0" timeOffset="1.0996E6">20873 4643 0,'0'0'0,"0"0"15,0 0-15,0 10 16,0 30-16,-10 39 16,0 11-1,-10 19-15,10 20 16,10-129-16</inkml:trace>
  <inkml:trace contextRef="#ctx0" brushRef="#br0" timeOffset="1.10012E6">21281 4683 0,'0'0'15,"0"0"-15,0 0 16,0 0-16,0 0 15,0 30 1,0 39-16,-10-9 16,0-11-16,0 1 15,0-10-15,10 9 16,0-9-16,0-20 16,0 10-1,0-20-15,0 0 16,0-10-16,10 0 15,10-20-15,19-20 16,11-20-16,-10-9 16,0-10-16,-11 19 15,-9 1 1,-10 9-16,-10 10 16,0 20-16,0 1 15,-10 9-15,0 10 16,-10 0-16,-9 29 15,-11 11-15,40-40 0</inkml:trace>
  <inkml:trace contextRef="#ctx0" brushRef="#br0" timeOffset="1.10091E6">21648 3244 0,'0'0'0,"0"0"16,0 0-16,0 0 16,0 0-16,10 20 15,10 0-15,-10 0 16,0 0-16,10 20 16,0 9-1,0 1-15,0-1 0,-10 1 16,9-10-16,-9 9 15,10 11-15,0-21 16,0 11 0,-10-30-1,-10-20-15</inkml:trace>
  <inkml:trace contextRef="#ctx0" brushRef="#br0" timeOffset="1.10115E6">21698 4008 0,'0'0'16,"0"0"-16,10 0 15,10 10 1,10 0-16,10 0 16,9 0-16,-49-10 15</inkml:trace>
  <inkml:trace contextRef="#ctx0" brushRef="#br0" timeOffset="1.10142E6">22126 3780 0,'0'0'16,"0"10"-16,-10 10 15,0 10-15,0 0 16,0-1-16,0 1 16,10 10-16,-10 9 15,10-29 1,0-20-16</inkml:trace>
  <inkml:trace contextRef="#ctx0" brushRef="#br0" timeOffset="1.10238E6">22116 4485 0,'0'0'0,"0"0"16,0 0-16,0 0 15,0 0 1,0 10-16,0 9 16,0 1-16,0 0 15,0 0-15,0-10 16,0 0-16,0 10 16,0 0-16,0-11 15,10 1 1,0 0-16,-1 0 15,1-10-15,10 0 16,10-10-16,10 0 0,10 0 16,-1 1-16,1 9 15,-10-10 1,-10 10-16,-1 0 16,1 10-1,-10-1-15,0 11 16,0 0-16,-10 20 15,0-1-15,0 21 16,-20 0-16,-10-1 16,-20 40-1,10-49-15,1-20 16,-11 9-16,20-9 16,-10-10-16,10-10 15,0 0-15,0-10 16,1 0-1,-11-20-15,10 0 16,20 20-16</inkml:trace>
  <inkml:trace contextRef="#ctx0" brushRef="#br0" timeOffset="1.10267E6">22046 4495 0,'0'0'16,"0"0"-16,0 0 15,10 0-15,10 0 16,30-20-16,19-20 16,31-19-16,39-51 15,-10-29 1,-129 139-16</inkml:trace>
  <inkml:trace contextRef="#ctx0" brushRef="#br0" timeOffset="1.11353E6">3384 14575 0,'0'0'15,"0"0"-15,0 0 16,0 0-16,0 0 16,0 0-1,0 0-15,0 0 16,0 0-16,0 0 16,0 0-16,0 0 15,0 0 1,0 0-16,0 0 15,0 0-15,-9 30 16,-1 20-16,0-11 16,0-9-16,0 0 15,10 0-15,0-1 16,0-9 0,0 0-16,0 0 15,10 0-15,0-10 16,10 0-16,-1-1 15,11 1 1,0 0-16,10 0 16,0 0-16,-11-10 15,1 0-15,0-10 16,0 10 0,0 0-16,-10-10 15,-1 0-15,1 0 16,-10-9-16,0-11 15,0 0-15,-10-10 16,-10-19 0,0 9-16,-10 11 15,1-1-15,-1 10 16,0 0-16,0 11 16,0-1-16,0 10 15,0 10-15,-10 0 16,1 10-1,-1 10-15,10 19 16,-10 11-16,0 9 16,10 1-16,0-10 15,20-50-15</inkml:trace>
  <inkml:trace contextRef="#ctx0" brushRef="#br0" timeOffset="1.11422E6">3265 15756 0,'0'0'0,"0"0"16,0 0-16,0 0 15,0 0 1,0 0-16,0 0 16,0 0-16,0 0 15,10 20-15,20 39 16,30 60-16,-60-119 15</inkml:trace>
  <inkml:trace contextRef="#ctx0" brushRef="#br0" timeOffset="1.11563E6">7123 15766 0,'0'0'16,"0"0"-16,0 0 15,0 0-15,0 0 16,0 0-16,0 0 15,0 0-15,0 10 16,-10 20 0,0-1-16,10 11 15,0 20-15,0 9 16,0-9-16,10-1 16,0 1-16,10 19 15,19 0 1,-19-29-16,0 0 15,0-1 1,-20-49-16</inkml:trace>
  <inkml:trace contextRef="#ctx0" brushRef="#br0" timeOffset="1.11616E6">7958 15786 0,'0'0'0,"0"0"16,0 0-16,-10 10 16,0 0-16,0-1 15,0 1-15,0 0 16,0 10-1,0 0-15,0 10 16,10 19-16,10 11 16,0-10-16,0 9 15,-10-59-15</inkml:trace>
  <inkml:trace contextRef="#ctx0" brushRef="#br0" timeOffset="1.11655E6">8375 15647 0,'0'0'16,"0"0"-16,0 0 15,-9-10-15,-1 10 16,-10 0-16,0 0 16,0 0-16,-10 20 15,0 9-15,-9 11 16,-1 10-1,0-1-15,10 11 16,-10 9-16,11 11 16,9-31-16,10-9 15,0-10-15,10 0 16,0-30-16</inkml:trace>
  <inkml:trace contextRef="#ctx0" brushRef="#br0" timeOffset="1.11818E6">8356 15627 0,'0'0'16,"0"0"-16,0 0 15,0 0 1,0 0-16,0 0 16,0 0-16,0 0 15,0 0-15,0 0 16,0 0-16,0 0 15,-10 0-15,-10 0 16,0 10 0,-10 0-16,0 0 15,-10 0-15,1 9 16,-1 1-16,10 0 16,0 0-16,0 10 15,11-10 1,-11 9-16,0 1 15,0 20-15,10-20 16,10-1-16,0 11 16,0 10-16,10-21 15,0 11-15,10 0 16,0-1 0,10 1-16,0 0 15,0-1-15,0 1 16,0 0-16,-10-20 15,9 0-15,1-1 16,0-9-16,0-10 16,10 0-1,0 0-15,0-10 16,-1 0-16,1-9 16,0-1-16,0 0 15,0 0-15,0-10 16,-1-9-16,1-11 15,-10 0 1,0-9-16,-10 9 16,10-9-16,-10-1 15,-10 21-15,0-11 16,0-10-16,0 11 16,-10 9-16,0 10 15,0 10 1,-10 11-16,0-1 15,10 10-15,-10 0 16,-9 0-16,-11 10 0,0-1 16,0 11-16,10 0 15,1 0 1,29-20-16</inkml:trace>
  <inkml:trace contextRef="#ctx0" brushRef="#br0" timeOffset="1.12236E6">11676 14526 0,'0'0'0,"0"0"16,0 0-16,0 0 15,0 0 1,0 0-16,0 0 16,0 0-16,0 0 15,0 0-15,0 0 16,0 0-16,0 0 15,0 0-15,0 0 16,0 0 0,0 10-16,10 19 15,-10-9-15,0 0 16,0 10-16,0-10 16,0-1-16,0 1 15,0 0-15,0 0 16,0-10-1,0 10-15,0-10 16,0 0-16,0 19 16,0-9-16,-10 0 15,10 0-15,0 0 16,0-10-16,0-10 16,-10 19-1,10 1-15,0-10 16,-10 0-16,10-10 15</inkml:trace>
  <inkml:trace contextRef="#ctx0" brushRef="#br0" timeOffset="1.12332E6">11487 14942 0,'0'0'0,"10"0"16,10 0-16,10 0 16,-30 0-16</inkml:trace>
  <inkml:trace contextRef="#ctx0" brushRef="#br0" timeOffset="1.12422E6">11915 15051 0,'0'0'0,"10"0"15,10-9-15,-10-1 16,-10 10-16</inkml:trace>
  <inkml:trace contextRef="#ctx0" brushRef="#br0" timeOffset="1.12445E6">11885 14883 0,'0'0'15,"0"0"-15,0 0 16,0 0-16,0 0 16,0 0-16,0 0 15</inkml:trace>
  <inkml:trace contextRef="#ctx0" brushRef="#br0" timeOffset="1.12711E6">11905 14585 0,'0'0'0,"0"0"15,0 0 1,0 0-16,0 0 16,0 0-16,0 0 15,0 0-15,0 0 16,0 0-16,0 0 15,0 0-15,0 0 16,-10 10 0,-10 40-16,-10 9 15,-9 31-15,-11 19 16,-20 30-16,1-30 16,-1-30-16,10-19 15,11-21 1,49-39-1</inkml:trace>
  <inkml:trace contextRef="#ctx0" brushRef="#br0" timeOffset="1.1278E6">11577 15488 0,'0'0'15,"0"0"-15,0 0 16,0 0-16,0 0 16,0 0-16,0 0 15,0 0-15,0 20 16,0 20-1,0-11-15,0 11 16,0-10-16,0-10 16,0-1-16,0 1 15,0-10-15,0 0 16,0-10-16,0 0 16</inkml:trace>
  <inkml:trace contextRef="#ctx0" brushRef="#br0" timeOffset="1.12837E6">11885 15587 0,'0'0'15,"0"0"-15,0 0 16,0 0-16,0 0 16,0 0-1,0 0-15,0 30 16,0 0-16,10 0 16,-10-1-16,0-9 15,0 0-15,0-10 16,0 0-1,10 0-15,0 0 16,0-10-16,10 0 16,0 0-16,9 0 15,1 0-15,0 0 16,-10 0 0,10 0-16,-10 0 15,0 0-15,9 0 16,-9 0-16,0 0 15,-10 0-15,0 10 16,0 0-16,0 9 16,0-9-16,-10 10 15,0 0 1,0 0-16,-10 0 16,0 0-16,0-11 15,0 1-15,10-10 16,-10-10-16,-10-9 15,10-1-15,10 20 16</inkml:trace>
  <inkml:trace contextRef="#ctx0" brushRef="#br0" timeOffset="1.1286E6">11915 15597 0,'0'0'0,"0"0"16,0 0 0,0 0-16,0 0 15,0 0-15,0 0 16,20-20-16,30-39 16,29-60-1,11-90-15,-21-9 16,11-70-16,-21 90 15</inkml:trace>
</inkml:ink>
</file>

<file path=ppt/ink/ink3.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99.06977" units="1/cm"/>
          <inkml:channelProperty channel="Y" name="resolution" value="98.96907" units="1/cm"/>
          <inkml:channelProperty channel="T" name="resolution" value="1" units="1/dev"/>
        </inkml:channelProperties>
      </inkml:inkSource>
      <inkml:timestamp xml:id="ts0" timeString="2015-09-14T21:37:44.996"/>
    </inkml:context>
    <inkml:brush xml:id="br0">
      <inkml:brushProperty name="width" value="0.05292" units="cm"/>
      <inkml:brushProperty name="height" value="0.05292" units="cm"/>
      <inkml:brushProperty name="color" value="#FF0000"/>
    </inkml:brush>
    <inkml:context xml:id="ctx1">
      <inkml:inkSource xml:id="inkSrc11">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1" timeString="2015-09-14T21:40:25.226"/>
    </inkml:context>
  </inkml:definitions>
  <inkml:trace contextRef="#ctx0" brushRef="#br0">20097 2232 0,'0'0'15,"0"0"-15,0 0 16,0 0-16,0 0 16,0 0-16,10-10 15,10 1-15,10-11 16,0 0 0,0-10-16,0 10 15,-1 0-15,1-9 16,0 9-16,10 0 15,0 0-15,9 0 16,1 0-16,0-9 16,9-1-1,-9 0-15,-10 0 16,-40 30-16</inkml:trace>
  <inkml:trace contextRef="#ctx0" brushRef="#br0" timeOffset="435.6354">20525 1776 0,'0'0'16,"0"0"-16,0 0 15,0 0 1,0 0-16,0 0 15,0 0-15,0 0 16,0 0-16,0 0 16,0 0-16,10 0 15,10 0-15,10 0 16,-1 0 0,1 0-16,0 0 15,0 0-15,0 0 16,0 0-16,-11 0 15,-9 0-15,0 0 16,0 10 0,0 0-16,-10 10 15,0 9-15,0 11 16,0 10-16,0-11 16,0-9-16,0 0 15,0-10-15,0-20 16,0 0-1,0 0-15</inkml:trace>
  <inkml:trace contextRef="#ctx0" brushRef="#br0" timeOffset="1646.2642">21271 1478 0,'0'0'16,"0"0"-1,0 0-15,0 0 16,0 0-16,0 0 16,0 0-16,0 0 15,0 0-15,0 0 16,0 0-16,0 10 15,0 10 1,0 10-16,0 0 16,0-1-16,0 1 15,0 20-15,0-20 16,0 9-16,0 1 16,0-10-16,0-1 15,0-19-15,0 0 0,0 0 16,0-10-1,0 0 1,0 0-16,0 0 16,0 0-16,0 0 15,0 0-15,-10-30 16,-10-19 0,0-40-16,0 29 15,0 0-15,10 31 16,0 9-16,0 0 15,0 0-15,10 10 16,0 0 0,0 0-16,0 1 15,0-1-15,10-10 16,0-10-16,0 10 16,10-10-16,-10 11 15,0 9-15,0 0 16,-10 10-1,10-10-15,0 10 0,0 0 16,0 0-16,-10 0 16,10 0-1,0 0-15,-1 0 16,-9 0-16,10 10 16,-10-10-1,0 0-15,10 10 16,-10-10-16,0 0 15,0 10-15,0-10 16,0 9-16,10 11 16,-10-20-16,0 10 15,10 10 1,0 10-16,-10 0 16,0-1-16,-10 1 15,10-10-15,-10 10 16,10-20-16,0 0 15,0-1-15,0 1 16,0-10 0,0 10-16,10 0 15,10 0-15,10 0 16,20-10-16,9 0 16,1-10-16,0 0 15,-11 10 1,11-10-16,-10 10 15,-1 0-15,1 0 16,-10 10-16,-10-10 16,0 0-16,-11 10 15,1-10-15,0 0 16,-10 0-16,0 0 16,-10 0-1</inkml:trace>
  <inkml:trace contextRef="#ctx0" brushRef="#br0" timeOffset="2448.3265">22066 1587 0,'0'0'0,"0"0"16,0 0-16,0 0 16,0 0-16,0 0 15,0 0-15,0 0 16,0 0-1,0 0-15,0 0 16,0 0-16,0 0 16,10-9-16,0-1 15,0 0-15,0 0 16,0 0-16,0 0 16,0-10-1,9-39-15,31-80 16,-20 59-16,0 1 15,-20 29-15,0 11 16,0 9-16,-10 10 16,0 0-1,0 10-15,0 0 16,0 10-16,0 0 16,0 0-16,0 0 15,-10 0-15,-10 10 16,-10 10-16,-10 0 15,0 10 1,11-10-16,-11 9 16,0 11-16,10-10 0,0 0 0,1-1 15,-1 11-15,10-20 16,0 10 0,10-11-16,0 11 31,10 0-31,0 0 15,10 9-15,10-9 16,10 0-16,10-10 16,-1 0-16,1-1 15,10-9-15,-1-10 16,1 10 0,-10-10-16,0-10 15,-10 0-15,9-9 16,1-1-16,-10-10 15,0 0-15,-30 30 16</inkml:trace>
  <inkml:trace contextRef="#ctx0" brushRef="#br0" timeOffset="2864.8742">22841 1002 0,'0'0'0,"0"0"16,0 0-16,0 0 15,0 0 1,0 0-16,0 0 15,-9 20-15,-11 10 16,-10 9-16,0 1 16,0 0-16,0-10 15,10-1-15,1 1 16,9-10 0,0 0-16,0-10 15,10-10-15,0 10 16,0 0-16,10-1 15,0 1-15,9 0 16,21 0-16,0 0 16,10-10-1,-10 10-15,-40-10 16</inkml:trace>
  <inkml:trace contextRef="#ctx0" brushRef="#br0" timeOffset="3352.5924">23100 1191 0,'0'0'15,"0"0"1,0 0-16,0 0 16,0 0-16,0 0 15,0 0-15,0 0 16,0 0-16,0 0 16,0 0-1,0 0-15,0 0 16,0 0-16,0 0 15,0 0-15,0 0 16,0 0-16,0 10 16,0-1-16,10 11 15,0-10 1,10 10-16,0-10 16,9 10-16,1-10 15,0 0-15,0-10 16,-10 0-16,0 0 15,-10 0-15,-10 0 16,0 0 0,0 0-16,0 0 15,0 0-15,0 0 16,0 0-16,0 0 16,0 0-16,0-10 15,0 10-15,-10-10 16,-10 0-1,0 0-15,10 0 16,0 10-16,10 0 16,-10 0-16,10 0 15</inkml:trace>
  <inkml:trace contextRef="#ctx0" brushRef="#br0" timeOffset="4391.4942">23289 1171 0,'0'0'0,"0"0"16,0 0-16,0 0 16,0 0-16,0 0 15,0 0 1,0 0-16,0 0 16,-10 10-16,-10 0 15,0 9-15,0 1 16,10 0-16,0-10 15,0 0-15,0 10 0,1 0 16,9 0 0,0 9-16,0 1 15,9-10-15,1-10 16,10 10-16,20 0 16,10-1-16,19-29 15,1-9 1,-10-1-1,-11-10-15,-9 0 16,0-9-16,-10 9 16,0-10-16,-11 0 15,-9 21-15,-10-1 16,0 0 0,0 10-16,-10 0 15,0 0-15,10 10 16,-9-10-16,-21 10 15,-10 10-15,-10 0 16,-29 30-16,19-11 16,10 1-1,1 0-15,19 0 16,10-10-16,0-1 16,20-19-16</inkml:trace>
  <inkml:trace contextRef="#ctx0" brushRef="#br0" timeOffset="6004.256">23060 1935 0,'0'0'0,"0"0"16,0 0-1,0 0-15,0 20 16,10 9-16,0 21 16,0 10-16,0-11 15,0 21-15,0-11 16,0-19-16,0-1 15,0 11 1,0-30-16,0 0 16,-1-10-16,1-10 15,0 0-15,10-10 16,10-10-16,10-20 16,10-19-1,-11-21-15,1 1 16,-10 39-16,-10 11 15,0-1-15,-10 10 16,0 0-16,-10 10 16,0 10-16,0 0 15,0 0-15,0 0 16,0 0 0,0 10-16,10 10 15,-1 10-15,1-10 16,0-1-16,0 1 15,0-10-15,0 0 16,0 0 0,10-10-16,10-10 15,20-10-15,-1-10 16,11-9-16,0-11 16,-21 1-16,-9 19 15,0 0-15,-10 10 16,-10 10-1,0 0-15,-10 0 16,0 10-16,0 0 16,0 0-16,0 0 15,-10 0-15,0 0 16,-10 0-16,0 10 16,0 0-1,0 0-15,0 10 16,11 0-16,-1 10 15,0-1-15,10 1 16,10 10-16,0-10 16,9-1-1,1-9-15,0 0 16,0 0-16,10 0 16,0-10-16,0-10 15,-1-10-15,1 0 16,0-10-16,10-20 15,-10 11 1,-11-11-16,-9 0 16,0-9-16,-10-1 15,0 0-15,0 1 16,-10 19-16,0 0 16,1 10-16,-1 0 15,0 11 1,0-1-16,0 0 15,0 10-15,0 0 16,-10 0-16,10 10 0,-10 0 16,10-1-16,0 1 15,10-10 1,0 0-16,0 0 16,0 0-1,0 0-15,20-10 16,20-9-16,0-1 15,9 0-15,-9 10 16,-10 0 0,0 10-16,-10 0 15,-10 0-15,0 10 16,0 20-16,-10 29 16,-20 21-16,0-1 15,0-19-15,0-1 16,10-19-16,0-10 15,10-11 1,0 1-16,0-20 16,0 0-16,10 0 15,20-20-15,20-19 16,-50 39-16</inkml:trace>
  <inkml:trace contextRef="#ctx0" brushRef="#br0" timeOffset="6915.2878">24641 972 0,'0'0'0,"0"0"16,0 0-1,0 0-15,0 0 16,0 0-16,0 0 16,0 0-16,0 10 15,0-10-15,0 0 16,0 0 0,0 10-16,0 0 15,0 0-15,0-10 16,0 0-16,0 10 15,-10 0-15,10 10 16,0 9-16,0 11 16,0 10-1,10 9-15,0 11 16,0-1-16,0 11 16,0-21-16,-10-19 15,10-10-15,0-1 16,-10-9-16,10 0 15,0-10 1,-1 0-16,11 0 16,0-10-16,0 0 15,0 0-15,0-10 16,0 0-16,-10-10 16,0 10-16,0-10 15,0 0 1,-10 11-16,0-1 0,0 0 15,0 0 1,0 10-16,0 0 16,-20 0-16,0 0 15,-10 10-15,0 0 16,0 9 0,10 1-16,1 0 15,9-10-15,10-10 16</inkml:trace>
  <inkml:trace contextRef="#ctx0" brushRef="#br0" timeOffset="7521.3622">25049 853 0,'0'0'0,"0"0"16,0 0-16,0 0 16,0 20-16,0 30 15,-10 9-15,0 21 16,10-21-1,0-9-15,0-11 16,0 11-16,0-10 16,10-1-16,0-9 15,0 0-15,0-10 16,9 0 0,1-10-16,10 0 15,0-10-15,0-10 16,0 0-16,-1-10 15,1-10-15,-10 10 16,0-10-16,-10 11 16,-10-1-1,0 0-15,0 10 16,0 0-16,0 10 16,0 0-16,-10-10 15,-10 10-15,-10 0 16,0 10-16,1 10 15,-1 10 1,-10 9-16,10 11 16,10 10-16,20-1 15,30-9-15,50-11 16,59-9-16,50-60 16,0-29-16,10-11 15</inkml:trace>
  <inkml:trace contextRef="#ctx0" brushRef="#br0" timeOffset="12317.1054">14947 3215 0,'0'0'0,"0"0"16,0 0 0,0 0-16,0 0 15,0 0-15,20-10 16,10-20-16,20-10 15,19-9-15,11-11 16,-1 1-16,1-11 16,-20 21-1,-1-1-15,-9 10 16,0 11 0,9-1-16,21-10 15,-1 10 1,11-19-16,-1 19 15,31 0-15,9-10 16,-20-9-16,1 9 16,19-9-16,-10 19 15,0-10-15,11 10 16,-11 1 0,0-1-16,-19 0 15,-1 10-15,30-19 16,11 19-16,-1-20 15,0 20-15,10-10 16,-30 1-16,1-1 16,9 10-1,0 10-15,-19 0 16,-1 10-16,-20 0 16,1 0-16,-20 0 15,-1 10-15,-9 0 16,-1 0-1,11 0-15,20 20 16,-1-20-16,1-1 16,-1 1-16,0-10 15,11 20-15,-1 0 16,-9-10-16,-11 0 16,-9 10-1,9 0-15,11-1 16,-1 1-16,-9 0 15,9 0-15,1-10 16,-20 0-16,9 0 16,-9 0-16,-11 9 15,-9-9 1,0 0-16,-11 0 16,1 0-16,0 10 15,0 0-15,0-10 16,9 10-16,11-1 15,-10-9-15,9 0 16,-9 0 0,0 0-16,-11 0 15,1-10-15,0 10 16,0 0-16,0-10 16,-1 0-16,11 10 15,0 0-15,-1 0 16,-9 0-1,0 0-15,-10-10 16,0 0-16,-1 9 16,1 1-16,0 0 15,0 0-15,0 0 16,-10-10-16,10 10 16,-11 0-1,11 0-15,-10 0 16,0 0-16,10 10 15,0-1-15,-1 1 16,1 0-16,0 10 16,0 0-16,0-1 15,0 1 1,9 10-16,1 0 16,0-1-16,0 11 15,-1-10-15,1-11 16,-10 1-16,10 10 15,-10-1-15,-1-9 16,1 0 0,0 0-16,0 19 15,-10-29-15,0 10 16,0 20-16,-1-21 16,1 11-16,0-10 15,0 9-15,0 11 16,0-10-1,0 9-15,0-9 16,0 20-16,-1-11 16,1 1-16,0 9 15,0 11-15,0 9 16,-10-9-16,10 9 16,-20-10-1,10-9-15,-10-10 16,0-1-16,0 1 15,0-1-15,0 1 16,0 0-16,0-21 16,0 11-16,0-10 15,0-10 1,-10 9-16,0 1 16,0 0-16,0 0 15,0 9-15,0-19 16,0 0-16,-10 20 15,10-20-15,0 0 16,-9 9-16,-1 1 16,0-10-1,0 10-15,0-20 16,0 9-16,0 1 16,0 0-16,-10 0 15,11 0 1,-11 0-16,10-10 15,-10 0-15,-10 9 16,10 1-16,1-10 16,-1 0-16,0 0 15,0 0-15,0 0 16,10-10-16,-9 10 16,-1-10-1,10 0-15,0 0 16,0 10-16,0-10 15,0 0-15,0 0 16,1 0-16,-1 0 16,10 10-1,-10-10-15,0 9 16,0 1-16,0 0 16,0 0-16,0 0 0,1-10 0,-1 0 15,0 10 16,0 0-31,0-10 16,0 10-16,0-10 16,0 0-16,10 10 15,-9-10-15,9 10 16,-10-10-16,0 10 16,0 0-16,0-10 15,0 10 1,0-1-16,-10 1 15,1 0-15,-1 0 16,0 0-16,0-10 16,-10 10-16,1-10 15,9 0 1,-10 0-16,10 10 16,-10 0-16,1-10 15,-1 0-15,0 0 16,0 10-16,1-10 15,-1 10-15,0-10 16,10 10 0,-10-10-16,11 10 15,-1 0-15,0-10 16,0 9-16,0-9 16,-9 20-16,9-20 15,0 10-15,0 0 16,0 0-16,-10-10 15,1 0 1,-1 10-16,10 0 16,-20-10-16,11 0 15,-11 0-15,0 10 16,10-10-16,-9 0 16,-1 0-1,0 10-15,1-10 16,-1 0-16,10 0 15,0 0-15,1 0 16,-1 0-16,0 10 16,0 0-16,-9-10 15,9 10 1,-10-10-16,0 0 16,1 9-16,-1-9 15,0 10-15,1 0 16,9-10-16,-10 10 15,0 0-15,11-10 16,-11 0 0,10 0-16,-10 10 15,11-20-15,-11 20 16,-10-10-16,11 10 16,-1-10-16,0 0 15,-10 0-15,11 0 16,-1 0-1,-10-10-15,1 10 16,-1-10-16,0 0 16,-9 0-16,-11 0 15,1-9-15,9-1 16,1 10-16,-1-10 16,-20 0-16,11 10 0,9 0 15,1 0-15,-1 0 16,1 0-1,9-9 1,0-1-16,1 10 16,9 0-1,-10-10-15,11 0 16,-1 0-16,0-9 16,0-1-16,-9 0 15,-11-20-15,1 21 16,9-11-16,10 20 15,-9-10 1,9 11-16,0-11 16,0 10-16,1 0 15,-1 0-15,-10 0 16,1-9-16,19 9 16,0 10-16,10 0 15,0-10 1,-9 0-16,9 0 15,-10 1-15,-10-1 16,1-10-16,-11 0 16,0 0-16,1 1 15,-1-1-15,0 0 16,11 0-16,-1 1 16,0 9-16,11 0 15,-1 0 1,0 0-16,10 0 15,0 1-15,1-1 16,-1 0 0,10 0-16,0 0 15,0 0-15,0 1 16,0-1-16,0 10 16,0-10-16,1 0 15,9 10-15,-10-10 16,10 0-1,-10 1-15,0-1 16,0 10-16,10 0 16,-10-20-16,10 20 15,0 0-15,-9 0 16,9 0-16,-10-9 16,0-1-1,10 10-15,-10 0 16,0 0-16,0-10 15,-10 0-15,1-9 16,-1-1-16,-10-10 16,10 10-1,0-9-15,1-1 16,-1 10-16,0-19 16,0 19-16,10 10 15,0 0-15,0 0 16,1 0-16,9 11 15,-10-11-15,10 10 16,0-10 0,0 0-16,0 10 15,0 0-15,10 0 16,0 0-16,0-9 16,0-1-16,0 0 15,0-20-15,10 0 16,10-9-1,10-11-15,9 11 16,11-21-16,-10 11 16,-10 19-16,0 0 15,-11-9-15,-9 29 16,0 0 0,-10 10-16,0 0 15,0 10-15,0-10 16,0 10-16,0 0 15,0 0-15</inkml:trace>
  <inkml:trace contextRef="#ctx1" brushRef="#br0">3324 12080 0</inkml:trace>
  <inkml:trace contextRef="#ctx1" brushRef="#br0" timeOffset="194.5162">3324 12080 0</inkml:trace>
  <inkml:trace contextRef="#ctx1" brushRef="#br0" timeOffset="3069.9661">3126 12080 0</inkml:trace>
  <inkml:trace contextRef="#ctx1" brushRef="#br0" timeOffset="3267.1928">3126 12080 0</inkml:trace>
</inkml:ink>
</file>

<file path=ppt/ink/ink4.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99.06977" units="1/cm"/>
          <inkml:channelProperty channel="Y" name="resolution" value="98.96907" units="1/cm"/>
          <inkml:channelProperty channel="T" name="resolution" value="1" units="1/dev"/>
        </inkml:channelProperties>
      </inkml:inkSource>
      <inkml:timestamp xml:id="ts0" timeString="2015-09-14T22:08:38.357"/>
    </inkml:context>
    <inkml:brush xml:id="br0">
      <inkml:brushProperty name="width" value="0.05292" units="cm"/>
      <inkml:brushProperty name="height" value="0.05292" units="cm"/>
      <inkml:brushProperty name="color" value="#FF0000"/>
    </inkml:brush>
  </inkml:definitions>
  <inkml:trace contextRef="#ctx0" brushRef="#br0">601 4088 0,'0'0'0,"0"0"0,0 0 0,0 39 16,0-39-1,0 10-15,0-10 16,0 0-16,0 0 16,0 0-16,0 20 15,0-10-15,10 20 16,-10 0-16,10 29 16,-10-9-1,0-1-15,0-9 16,0 10-16,9-20 15,1-1-15,0 1 16,0 0 0,0 0-16,0-1 15,-10-9-15,10 0 16,0 0-16,0 0 16,0 0-1,0 9-15,-10-19 16,0 10-16,0 0 15,0-10-15,0 0 16,0 0 0,0 0-16,0 0 15,0-10-15,0 9 16,0-9-16,0 0 16,0 0-16,0 0 15,0 0-15,0 0 16,0 0-1,0 0-15,0 0 16,0 0-16,10-9 16,10-11-16,0-10 15,9-20-15,1 21 16,-10-1-16,0 10 16,-10 0-1,0 10-15,0 0 16,-10 0-16,0 0 15,0 1-15,0-11 16,0-10-16,0 0 16,0-29-16,0-1 15,0 10 1,0 1-16,0 9 16,0 10-16,0 1 15,0-1-15,0 0 16,0 10-16,0 0 15,0-9-15,0-11 16,10 10 0,0-19-16,10-1 15,-1 10-15,1 1 16,-10 9-16,0 10 16,-10 10-16,0 0 15,0 10 1,0 0-16,0 0 15,0 0-15,0 0 16,0 0-16,0 20 16,10 0-16,0 10 15,0 9-15,10 1 16,0-10 0,0 9-16,0 11 15,0-20-15,-1 0 16,-9-1-16,0 1 15,0 0-15,0 10 16,-10 9-16,0 1 16,0-11-1,0-9-15,0 0 16,0 0-16,0 0 16,0-1-16,10 1 15,-10 0-15,10-10 16,-10 0-1,0-11-15,0-9 16,0 10-16,0-10 16,0 0-16,0 0 15,0 0-15</inkml:trace>
  <inkml:trace contextRef="#ctx0" brushRef="#br0" timeOffset="765.6098">551 4147 0,'0'0'0,"0"0"16,0 0-16,0 0 16,0 0-1,0 0-15,10 20 16,0 0-16,10 20 15,-10 9-15,0 11 16,0 19-16,-1 1 16,1 19-1,0-10-15,-10-19 16,0-1-16,10-9 16,0-11-16,0 1 15,0-11-15,0-9 16,0 10-16,0-10 15,0-1 1,0 1-16,0 0 16,0 0-16,0 0 15,-10-11-15,0 1 16,0-20-16</inkml:trace>
  <inkml:trace contextRef="#ctx0" brushRef="#br0" timeOffset="1576.0421">1505 4137 0,'0'0'0,"0"0"16,0 0 0,0 0-16,0 0 15,0 0-15,0 10 16,0 10-16,0 0 16,0 0-16,0 0 15,0 9-15,0 1 16,0 0-1,10 0-15,0 0 16,10-1-16,0 1 16,0-10-16,20 0 15,-10 0-15,9-10 16,-9-1-16,0 1 16,0-10-1,0 0-15,-1-10 16,1-9-16,-10-1 15,0-10-15,-10-20 16,0-9-16,-10-1 16,-10 11-1,0-1-15,0 20 16,0 1-16,0 9 16,-10 0-16,0 10 15,10 0-15,1 0 16,-11 0-1,10 10-15,-10-10 16,0 10-16,-10 0 16,0 10-16,0 10 15,11-10-15,-1 0 16,10 0-16,0 0 16,0 0-1,10-10-15,0 10 16,0-1-16,20 1 15,-20-10-15</inkml:trace>
  <inkml:trace contextRef="#ctx0" brushRef="#br0" timeOffset="2934.4248">2002 3651 0,'0'0'0,"0"0"16,0 0-16,0 0 15,10 10 1,0 10-16,0 10 16,0 0-16,0-1 15,0 1-15,0-10 16,0 20-16,0-1 16,0-9-1,0-10-15,0 10 16,0-1-16,0-9 15,0 10-15,0-10 16,-10-10-16,0 0 16,0 0-16,0 0 15,0-10-15,0 0 16,0 0 0,0 0-16,0 9 15,0-9-15,0 0 16,0 0-16,0 0 15,0 0-15,0 0 16,0-9 0,0-11-16,0-20 15,0-10-15,10 1 16,-1-1-16,1 20 16,-10 1-16,0 9 15,0 10-15,0 0 16,0 0-1,0 10-15,0 0 16,10-10-16,0 0 16,-10 10-16,0 0 15,10 0-15,10 0 16,0 10-16,10 10 16,0 0-1,-1 10-15,1 9 16,-10-9-16,0 0 15,0-10-15,-10 0 16,0-11-16,0 11 16,-10-10-1,0-10-15,0 0 16,0 0-16,0 0 16,0 0-16,0 0 15,0 0-15,0 0 16,0 0-1,0 0-15,0 0 16,0 0-16,0 0 16,0-20-16,0 10 15,-10-19-15,0-1 16,10 10-16,-10-10 16,10 1-16,0-1 15,0 0 1,0 0-16,0-9 15,0-11-15,0 0 16,10 11-16,-10 19 16,10-10-16,-10 10 15,0 10-15,0 0 16,0 0 0,10 0-16,0 1 15,10-11-15,-1 0 16,11-10-16,10 10 15,0 0-15,0 11 16,-11-1 0,-9 0-16,0 10 15,-10 0-15,0 0 16,0 0-16,0 10 16,0 0-16,0-1 15,10 11-15,0 10 16,0 10-1,-1-1-15,1 1 16,-10 0-16,10-1 16,0 1-16,-10 0 15,0-20-15,0 0 16,0-1-16,0 1 16,-10-20-1,0 0-15,0 0 16,0 0-16</inkml:trace>
  <inkml:trace contextRef="#ctx0" brushRef="#br0" timeOffset="3771.4458">3355 3661 0,'0'0'16,"20"-10"-16,-1-10 15,11 1-15,-10-1 16,0 0-16,0 10 16,0 0-16,0-10 15,-10 10 1,0 0-16,-1-10 15,1 1-15,0-31 16,0 0-16,-10 1 16,0-11-16,-10 11 15,0 19 1,0 10-16,-9 0 16,-1 10-16,0 0 15,0 0-15,0 1 16,10 9-16,-10 0 15,0 0-15,0 9 16,-9 11 0,-1 0-16,0 10 15,-10 10-15,10-1 16,10 1-16,1-10 16,-1 0-16,10-11 15,0 1 1,0 0-16,10 0 15,0 0-15,0 0 16,10 9-16,10 1 16,10 10-16,-1-10 15,21-1-15,-10 1 16,10 0 0,-1 0-16,-9-11 15,0 1-15,0 0 16,-11-10-16,11-10 15,-10 0-15,10 0 16,0-10 0,9 0-16,21-39 15,-1-21-15,11-49 16,-10-30-16,-70 149 16</inkml:trace>
  <inkml:trace contextRef="#ctx0" brushRef="#br0" timeOffset="4891.5368">4458 3800 0,'0'0'0,"0"0"15,0 0-15,0 0 16,0 0-16,0 0 16,0 0-1,0 0-15,0 0 16,0 0-16,0 0 16,0 0-16,0 0 15,0 0-15,0 0 16,-10 10-16,0 0 15,0 0 1,0 0-16,1 0 16,-1 10-16,0-1 15,0 1-15,0 0 16,0 10-16,10 0 16,0 9-16,0-9 15,0 0 1,10 19-16,0-29 15,0 0-15,10 0 16,-1 0-16,11 0 16,0-20-16,10 0 15,0-10-15,-1-10 16,1-10 0,0-10-16,0 1 15,-11 9-15,-9 0 0,-10 10 16,0 10-1,-10 1-15,0 9 16,0 0 0,0 0-16,0 0 15,0 0-15,0 0 16,0 0-16,0 0 16,0 0-16,0 0 15,0 0-15,0 0 16,0 0-1,10 0-15,10 9 16,20 11-16,0 0 16,9 0-16,-9-10 15,10 10-15,9 0 16,1-20 0,10-10-16,-11-10 15,1 0-15,0-20 16,-1-19-16,-9-1 15,-10 11-15,-20-1 16,-10 10-16,-10 1 16,0 9-1,-10 10-15,0 0 16,0 0-16,-10 0 16,-10 1-16,-10-1 15,1 10-15,-11 10 16,0 0-16,10 0 15,11 0 1,-1 0-16,0 0 16,10 10-16,0 0 15,0 10-15,10-1 16,10-19-16</inkml:trace>
  <inkml:trace contextRef="#ctx0" brushRef="#br0" timeOffset="5556.4732">5930 3542 0,'0'0'15,"0"0"-15,0 0 16,0 0-16,-10 10 16,-10 0-1,0 0-15,-10 0 16,0 10-16,10-1 16,1 1-16,9 0 15,0-10-15,0 10 16,0 0-16,10 10 15,0-11 1,0 1-16,10 0 16,10 0-16,-1 10 15,1-10-15,0-11 16,20 11-16,0 0 16,-10-10-16,9-10 15,11-10 1,-10-10-16,10 0 15,-11-9-15,1-1 16,-10 0-16,-10 0 16,0 11-16,-10-1 15,-10 20-15,0 0 16,0-10 0,0 0-16,-10-10 15,0 0-15,-20-10 16,10 11-16,0 9 15,-10-20-15,1 10 16,-1 10-16,0 10 16,0 0-1,10 0-15,0 0 16,0 0-16,10 0 16,10 0-16,0 0 15,0 0-15,0 0 16</inkml:trace>
  <inkml:trace contextRef="#ctx0" brushRef="#br0" timeOffset="6607.5368">6377 2699 0,'0'0'0,"0"0"16,0 0-16,0 0 15,0 0-15,10 10 16,10 19-16,0 1 15,0 0-15,9 10 16,-9-1 0,10 1-16,-10-10 15,0-10-15,0 9 16,0-9-16,-10 0 16,0-10-16,0 0 15,0 10-15,-1-10 16,1 10-1,-10-1-15,0 1 16,0 10-16,0-10 16,0 10-16,0-1 15,0-9-15,0 10 16,0-20-16,0 10 16,0 10-16,0-21 0,0 1 15,0 0-15,0-10 16,0 20-1,0 0-15,10-10 16,-10 0 0,10 10-1,0-1-15,0-9 16,0 10-16,0 10 16,-10-20-16,10 0 15,-10 0-15,10 0 16,-10-10-16,0 0 15,0 0 1,0 0-16,0 0 16,0 0-16,0 0 15,0 0-15,0 0 16,0 0-16,0 0 16,0 0-16,0 0 15,0 0 1,0 0-16,0-10 15,0-10-15,-10-10 16,0 0-16,0 1 16,10-11-16,0 10 15,0 0 1,0 11-16,0-1 16,-10-20-16,10 0 15,-10-19-15,10-21 16,0 21-16,0 9 15,0 11-15,10 9 16,0 0 0,0 10-16,0 0 15,10 1-15,-10 9 16,0 0-16,0 0 16,0-10-16,0 10 15,0 0-15,-10 10 16,0 0-1,0 0-15,0 0 16,0 0-16,9-40 16,-9 40-16</inkml:trace>
  <inkml:trace contextRef="#ctx0" brushRef="#br0" timeOffset="7222.5469">7153 2600 0,'0'0'16,"0"0"-16,0 0 16,0 0-16,0 9 15,0 11-15,0 0 16,10 10-16,-1 0 15,1-10 1,0 9-16,-10-9 16,10 10-16,-10-10 15,10 0-15,-10-1 16,10 11-16,-10-10 16,10 10-16,-10 0 15,0 19 1,10 11-16,0 39 15,0-30-15,0 1 16,0-21-16,0 1 16,0-10-16,0-11 15,0-9 1,-10 0-16,0 0 16,10 0-16,-10-10 15,0 0-15,0 0 16,0 9-16,0 21 15,0 10-15,0-20 16,0-30 0</inkml:trace>
  <inkml:trace contextRef="#ctx0" brushRef="#br0" timeOffset="7931.899">7898 2778 0,'0'0'0,"0"0"15,0 0 1,0 0-16,0 0 15,0 0-15,0 0 16,-10 20-16,0 0 16,-10 0-16,-9 19 15,-1-9 1,-20 10-16,10-1 16,11-9-16,-1-10 15,0 0-15,0 0 16,0 0-16,10-10 15,0-1 1,1 1-16,9 0 16,0 0-16,0 10 15,0-10-15,0 0 16,10-10-16,-10 10 16,10-10-16,0 0 15,0 0 1,0 0-16,0 0 0,0 0 15,0 0-15,10 10 16,0 0 0,10 0-16,0 0 15,-1-1-15,11 11 16,10 10 0,-10-10-16,10-10 15,-11 0-15,1 0 16,0 0-16,0 0 15,-10-1-15,0 1 16,0 0-16,-1 0 16,-9 0-1,0-10-15,0 0 16,-10 0-16,0 0 16,10 0-16,0 0 15,10 0-15,-20 0 16</inkml:trace>
  <inkml:trace contextRef="#ctx0" brushRef="#br0" timeOffset="9378.762">7779 2927 0,'0'0'16,"0"0"-16,-10 10 15,0 0-15,-10 0 16,0 10-16,-10 9 16,11-19-1,-1 10-15,0 0 16,-10 0-16,0 0 15,10-1-15,0-9 16,0 0-16,1 10 16,-1-10-16,10-10 15,10 0 1,-10 10 0,0 0-16,10-10 15,0 0-15,0 0 16,0 0-16,0 0 15,0 0-15,0 0 16,0 0 0,0 10-16,0-10 15,0 10-15,0 0 16,0-10-16,10 10 16,0 0-16,10 9 15,0 11-15,19-10 16,11 10-16,0-10 15,-1-10 1,1 9-16,0-9 16,-10 0-16,-1 0 15,-9 0-15,10 0 16,-10 0-16,0-10 16,-1 10-1,1 0-15,0 0 16,0 0-16,0-1 15,0 1-15,9 0 16,1 0-16,10 0 16,0-10-16,-1-10 15,-49 10 1</inkml:trace>
  <inkml:trace contextRef="#ctx0" brushRef="#br0" timeOffset="13545.0009">1028 3274 0,'0'0'0,"0"0"16,0 0-16,0 0 15,0 0 1,0 0-16,0 0 16,0 0-16,0 0 15,0 0-15,0 0 16,0 0-16,0 0 15,0 0-15,0 0 16,0 0 0,0 20-16,0 30 15,10 39-15,20 60 16,20 99-16,39 79 16,30 159-16,90 149 15,-179-555-15</inkml:trace>
</inkml:ink>
</file>

<file path=ppt/ink/ink5.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99.06977" units="1/cm"/>
          <inkml:channelProperty channel="Y" name="resolution" value="98.96907" units="1/cm"/>
          <inkml:channelProperty channel="T" name="resolution" value="1" units="1/dev"/>
        </inkml:channelProperties>
      </inkml:inkSource>
      <inkml:timestamp xml:id="ts0" timeString="2015-09-14T22:13:17.683"/>
    </inkml:context>
    <inkml:brush xml:id="br0">
      <inkml:brushProperty name="width" value="0.05292" units="cm"/>
      <inkml:brushProperty name="height" value="0.05292" units="cm"/>
      <inkml:brushProperty name="color" value="#FF0000"/>
    </inkml:brush>
  </inkml:definitions>
  <inkml:trace contextRef="#ctx0" brushRef="#br0">909 14139 0,'0'0'0,"0"0"16,0 0-16,0 0 15,0 0-15,0 0 16,0 0-16,-10 0 16,-10-20-16,-10-10 15,-10-10 1,-19-19-16,-1-11 16,10 1-16,1-10 15,-1 9-15,20 1 16,0 19-16,10 0 15,10 11-15,1 9 16,-1 0 0,0 0-16,10 1 15,0 9-15,0 0 16,0 10 0,10 0-16,-10 10 15,19 0-15,21 10 16,10 0-16,10 20 15,-1 0-15,1-1 16,0 11 0,-1 10-16,1-11 15,-10-9-15,9 0 16,1-10-16,0 9 16,-21-19-16,1 0 15,-10 0-15,0-10 16,-10 10-16,-20-10 15</inkml:trace>
  <inkml:trace contextRef="#ctx0" brushRef="#br0" timeOffset="244.0297">939 13831 0,'0'0'0,"20"-30"15,9-29-15,11-21 16,0 21-16,-40 59 15</inkml:trace>
  <inkml:trace contextRef="#ctx0" brushRef="#br0" timeOffset="877.9562">1307 13365 0,'0'0'16,"0"0"-16,0 0 16,0 0-16,0 0 15,19 0-15,11 10 16,10 0-16,20 9 16,9 11-1,-19-10-15,0 0 16,-11 0-16,-9 0 15,0-1-15,-10-9 16,-10 0-16,0 0 16,0 0-16,0 0 15,-10 10 1,0-10-16,-10 0 16,-20 10-16,-20-11 15,-19-18-15,-11-21 16,1-20-16,-11-9 15,1-11-15,9-9 0,11 9 16,19 21 0,20-11-1,10 30-15,10 1 16,0 9-16,10 0 16,0-10-16,10 10 15,10 1-15,0 9 16,20 0-1,-1 10-15,1 10 16,0 9-16,0 21 16,9 10-16,-9 9 15,-10 11-15,0-1 16,-10-19 0,-10-1-16,0-9 15,0-20-15,-10 10 16,0-10-16,0-20 15,0 0-15</inkml:trace>
  <inkml:trace contextRef="#ctx0" brushRef="#br0" timeOffset="1544.1489">1545 13057 0,'0'0'16,"0"0"0,0 0-16,0 0 15,10 10-15,10 10 16,10 10-16,10 9 16,9 1-16,1 0 15,-10-10 1,0-1-16,-1-9 15,-19-10-15,0 0 16,-10 0-16,0 0 16,-10-10-16,0 0 15,0 0-15,0 0 0,0 0 16,-10 10 0,-20 10-1,0-20-15,-9 0 16,-11-10-16,-10-20 15,1-10-15,9 1 16,0-11-16,10 10 16,11-9-1,-1-1-15,10-10 16,0 1-16,0-10 16,10 19-16,10 10 15,0 10-15,0 11 16,10-1-16,0 0 15,0 0 1,10 0-16,10 10 16,-1 0-16,21 10 15,-10 10-15,0 20 16,9 10-16,-9 9 16,0 1-1,-20 0-15,0-1 16,-10-9-16,0 9 15,-10 1-15,0-30 16,0-10-16,0-10 16,0 0-16,0 0 15</inkml:trace>
  <inkml:trace contextRef="#ctx0" brushRef="#br0" timeOffset="1826.313">1376 12194 0,'0'0'0,"0"0"16,0 0-16,10 10 15,10 20 1,40 29-16,29 21 16,1-1-16,-1 0 15,20 11-15,-19-1 16,-30-39 0,-60-50-16</inkml:trace>
  <inkml:trace contextRef="#ctx0" brushRef="#br0" timeOffset="2404.7732">1943 12392 0,'0'0'15,"0"10"-15,20 0 16,10 10 0,19 10-16,1 0 15,-10-20-15,-10-1 16,-1-9-16,1 0 16,0-19-16,0-31 15,-10-39-15,-10-10 16,-10 19-1,0-9-15,-10 19 16,0 31-16,10 9 16,0 10-16,0 0 15,0 20-15,0 0 16,0 0-16,10 30 16,0 10-1,20 19-15,-1 11 16,1-1-16,0 1 0,-10-21 0,10 1 15,0-1 1,9-9 0,-9 10-16,0-11 15,0 11 1,0-10-16,-1 9 16,1-9-16,-10 0 15,0-1-15,-10 1 16,-10 10-16,0-21 15,-10 41 1,0-30-16,0-11 16,10-29-16</inkml:trace>
  <inkml:trace contextRef="#ctx0" brushRef="#br0" timeOffset="2720.4766">2440 11718 0,'0'0'16,"0"0"-16,0 0 15,0 0-15,0 0 16,0 0-16,0 0 15,0 0-15,20 29 16,10 11-16,9 10 16,1-1-1,10 1-15,-10-10 16,-10-20-16,-11-11 16,1-9-16,-10-9 15,-10 9-15</inkml:trace>
  <inkml:trace contextRef="#ctx0" brushRef="#br0" timeOffset="2967.6615">2112 11638 0,'0'0'16,"0"0"-16,0 0 16,0 0-16,10 0 15,10-10-15,0-9 16,-1-21 0,-9-20-16,0-9 15,-10 69-15</inkml:trace>
  <inkml:trace contextRef="#ctx0" brushRef="#br0" timeOffset="4352.4714">2957 11192 0,'0'0'0,"0"0"16,0 0-16,0 0 16,10 10-16,0 10 15,0-1-15,0 11 16,0 0 0,10 10-16,-11-1 15,1-19-15,0 0 16,-10-10-16,0-10 15,0 0-15,0 0 16,0 0-16,0 0 16,-10-10-1,0-20-15,-9-9 16,-21-31-16,0 21 16,10-21-16,0 11 15,11 19-15,9 20 16,0 0-16,10 0 15,0 20 1,0-10-16,0 10 16,10 0-16,9 0 15,21 10-15,0 0 16,0 0-16,0 0 16,-1 0-16,-9 0 15,0-10 1,-10 10-16,10-10 15,-10 0-15,-1 0 16,1-10-16,10-10 16,-10-10-16,0-9 15,0-11-15,-10 0 16,-10-9 0,0-11-16,-10-19 15,0 40-15,-10-11 16,10 30-16,0 0 15,0 11-15,10 9 16,0 0 0,0 10-16,-10-10 15,10 10-15,-10 0 16,-10 10-16,-19 29 16,-1 11-16,10 0 15,10-1 1,10-9-16,10 0 15,0-1-15,10 1 16,10-10-16,0-10 16,0 0-16,10-11 15,9-9-15,11-19 16,10-21 0,9-10-16,-9 1 15,-10-1-15,-1 0 16,-19 21-16,-10-1 15,-10 20-15,0 0 16,0 0-16,-10 10 16,0 0-1,0 0-15,0 0 16,10 10-16,0 20 16,10 10-16,0 9 15,-1 11-15,21 49 16,10-20-16,0-19 15,-11-11 1,1-9-16,0-1 16,0-9-16,-10 0 15,-11-11-15,1-9 16,-10 0-16,0 0 16,0-10-1,-10 10-15,-10-10 16,-10 10-16,-9-11 15,-11-9-15,-20-9 16,0-11-16,1-10 16,19 0-16,0-10 15,10-9-15,1-40 16,19-50 0,30-20-16,29-59 15,-9 19-15,10 1 16</inkml:trace>
  <inkml:trace contextRef="#ctx0" brushRef="#br0" timeOffset="7113.9365">988 16153 0,'0'0'0,"0"0"16,0 0-16,0 0 15,0 0-15,0 0 16,0 0-1,0 10-15,0 0 16,0 0-16,10 9 16,10 11-16,10 0 15,0 0-15,0-1 16,0 1 0,-11-10-16,1-10 15,0 10-15,-10-10 16,0-10-16,0 0 15,0 0 1,0-10-16,0 0 16,0-10-16,0-10 15,0 1-15,0-11 16,-10-10 0,-10 1-16,0-1 15,0 10-15,0 21 16,-10-1-16,0 10 15,0 0-15,0 10 16,0 0-16,1 10 16,-11 20-1,0-1-15,0 11 16,10-10-16,0-1 16,10-9-16,0-10 15,10-10-15,0 0 16,0 0-16</inkml:trace>
  <inkml:trace contextRef="#ctx0" brushRef="#br0" timeOffset="8652.6095">1913 16024 0,'0'0'15,"10"10"-15,20 10 16,0 9-16,9 11 16,-9-10-16,0-10 15,-10-1 1,0 1-16,0 0 16,-10-10-16,0 10 15,0-10-15,-1 0 16,-9-10-16,0 0 15,0 0 1,-9 10-16,-1-10 16,-30 0-16,-20-20 15,-9-10-15,-1-10 16,0-9-16,11-1 16,9 11-16,0-11 15,1-10 1,9 1-16,10-1 15,10 1-15,10-1 16,0 1-16,10 19 16,10 0-16,0 11 15,10-1 1,0 10-16,0 10 16,10 0-16,-1 20 15,1 10-15,10 10 16,-10 9-16,0 1 15,-20 0-15,0-11 16,-1-9 0,-9 0-16,0 0 15,0-10-15,0 0 16,0 0-16,0-10 16,0 0-16,0 0 15,0 0-15,0 0 16,0 0-1,0 0-15,10-30 16,0 10-16,0-20 16,-10 11-16,0-11 15,0 10-15,0-9 16,0 9-16,0 0 16,0 0-1,0 1-15,0 9 16,-10-10-16,10 20 15,-10 0-15,0 0 16,10 10-16,0 0 16,0 0-16,0 0 15,0 0-15,-9 10 0,9 0 16,9 20-16,21 19 16,20 21-16,0-11 15,-11-19 1,1-10-16,0-20 31,0 0-31,-10-20 16,9-20-16,-9-10 15,0 1-15,0-11 16,-10 0-16,0 1 16,0-11-16,-11-9 15,-9-21 1,-9 21-16,-11 9 15,0-19-15,0 20 16,-10 19-16,10 10 16,0 10-16,0 10 15,1 10-15,-1 10 16,0 10 0,0 10-16,0 0 15,0-11-15,10 1 16,0 0-16,0-10 15,10-10-15,0 0 16,0 0-16,0 0 16,10 0-1,10-10-15,10-10 16,0 0-16,-10-9 16,9-1-16,1 0 15,-10 10-15,0 1 16,0 9-16,0 10 15,20 19 1,9 1-16,1 30 16,0-1-16,-11 1 15,-9-20-15,-10-10 16,0 0-16,-10-11 16,0-9-1,0 0-15,0-9 16,0-11-16,0-10 15,0-20-15,-10-19 16,0-10-16,0 79 16</inkml:trace>
  <inkml:trace contextRef="#ctx0" brushRef="#br0" timeOffset="9566.7314">2887 14357 0,'0'0'16,"0"0"-16,0 0 16,0 0-16,0 0 15,0 0-15,-10-10 16,-9 0-1,-1 0-15,0 0 16,-10 0-16,0 20 16,0 0-16,0 10 15,11 20-15,-11 19 16,20-19 0,0 19-16,10-29 15,0 10-15,10 0 16,0-21-16,0 1 15,0-10-15,0-10 16,0 0-16,9-20 0,1-9 16,0-21-16,0 0 15,-10 11-15,0-1 16,0 0-16,0 1 16,-10 19-1,0 10 1,0 0-16,0 10 15,0 0 1,0 0-16,0 0 16,10 10-16,0 0 15,0 0-15,10 0 16,-11 0-16,11-10 16,0 0-1,0-10-15,0-10 16,0-10-16,0-10 15,0-49-15,-20 39 16,-10-19-16,0 0 16,-10-11-16,-20 1 15,0-11 1,1 31-16,9 19 16,0 10-16,0 11 15,10 9-15,0 0 16,0 0-16,11 10 15,-1 0-15,10 0 16,0 20 0,19 39-16,11 1 15,10-11-15,30 1 16,-1-10-16,1-11 16,-30-9-16,-1-10 15,1-10-15,-10 0 16,0-10-1,0 0-15,-11-9 16,1 9-16,0-10 16,0-10-16,-10 10 15,-10 0-15,0 20 16,0 0 0</inkml:trace>
  <inkml:trace contextRef="#ctx0" brushRef="#br0" timeOffset="9994.9422">2987 13901 0,'0'0'15,"10"-10"-15,10-10 16,9-20 0,1 0-16,0-9 15,-10 9-15,0 10 16,-20 30-16,10-20 16,0 1-16,0 9 15,-10 10-15,0-10 16,0 10-1,20 10-15,19 19 16,11 11-16,-10 0 16,10 0-16,-11-11 15,-19-19-15,10 0 16,-10-10 0,0-10-16,0-10 15,0-19-15,-11-21 16,-9-9-16,-9-1 15,9 70-15</inkml:trace>
  <inkml:trace contextRef="#ctx0" brushRef="#br0" timeOffset="10323.9128">3056 13176 0,'0'0'15,"0"0"-15,0 0 16,0 0 0,0 0-16,0 0 15,0 0-15,0 0 16,0 0-16,0 0 16,0 0-16,-10-10 15,0 0 1,-9-9-16,-1 9 15,0 0-15,-10 10 16,10 0-16,0 0 16,0 10-16,10 0 15,10 19-15,0-19 16,10 0 0,-10-10-16</inkml:trace>
  <inkml:trace contextRef="#ctx0" brushRef="#br0" timeOffset="10761.8514">3563 12819 0,'0'0'0,"0"10"16,0 20-16,0 19 15,10 11 1,0 9-16,10 21 16,10-11-16,-10-29 15,10-11-15,0-19 16,9-20-16,-9 0 16,0 0-16,0-20 15,0-29 1,-10-1-16,-11-19 15,-9-1-15,-19-9 16,-1 29-16,-20 1 16,0 9-16,10 20 15,0 10 1,1 10-16,-1 10 16,10 10-16,0 10 15,0-1-15,10 1 16,0 10-16,10-20 15,0-10-15,0-10 16</inkml:trace>
  <inkml:trace contextRef="#ctx0" brushRef="#br0" timeOffset="11625.5407">3901 12343 0,'0'0'0,"0"20"15,20 29-15,10 31 16,-10 9-16,0-20 16,-10-9-1,0-30-15,-10-10 16,0-11-16,0-9 15,-10 0-15,-20-19 16,-20-21-16,1-30 16,-11-39-16,20 20 15,0-10 1,11 10-16,19 29 16,0 0-16,10 21 15,0-1-15,0 10 16,10 20-16,0 0 15,9 1-15,31 9 16,10 19 0,19 11-16,-19 0 15,-20 0-15,0-1 16,-11-9-16,-9-10 16,-10 0-16,0-10 15,0-10 1,0-10-16,0-19 15,0-31-15,-10 1 16,0-21-16,-10 31 16,0-1-16,0-9 15,0 9-15,10 11 16,-10 19-16,0 10 16,10 10-1,0 0-15,0 0 16,0 10-16,0 0 15,-10-9-15,10 9 16,0 0 0,0 0-16,0 0 15,0 0-15,0 0 16,0 0-16,10 9 16,10 1-16,10-10 15,20 0-15,9-10 16,11 1-1,-10-1-15,-1 0 16,-19 0-16,0 0 16,-10 0-16,-10 10 15,-1 0-15,-9 10 16,0 10-16,0 9 16,-20 31-1,-10 39-15,-19 0 16,-1-9-16,10-21 15,30-69-15</inkml:trace>
  <inkml:trace contextRef="#ctx0" brushRef="#br0" timeOffset="13242.4">5075 10606 0,'0'0'0,"0"0"16,0 0-16,0 0 15,0 0 1,0 0-16,-10 10 16,0 0-16,0 0 15,0 10-15,0 0 16,0 20-16,0-1 16,10 1-1,0 0-15,0-1 16,10 11-16,0-10 15,10-11-15,0 1 16,-10-10-16,10 0 16,-1-10-1,1 0-15,0 0 16,0-10-16,-10 0 16,0 0-16,0 0 15,-10 0-15,10-10 16,-10 0-1,0-20-15,-10-10 16,-10-9-16,-10-11 16,10 11-16,-10-1 15,11 10-15,-1 20 16,10 1-16,0 9 16,10 10-16,0 0 15,0 20 1,0 19-16,0-39 15</inkml:trace>
  <inkml:trace contextRef="#ctx0" brushRef="#br0" timeOffset="13789.4943">5423 10696 0,'0'0'0,"0"0"16,0 10-16,0 29 15,0 21-15,10-20 16,0-1-16,-1-9 15,1 0 1,0-10-16,0 0 16,0-11-16,0 1 15,0-10-15,0 0 16,0 0-16,0-19 16,10-21-16,-10 0 15,0 0-15,0 1 16,0-11-1,0 10-15,-1-9 16,1-1-16,0 20 16,0 1-16,-10 9 15,0 10-15,0 10 16,0 0 0,10-10-16,0 10 15,10 0-15,10 20 16,30 29-16,-11-9 15,1 0-15,0-10 16,-11-11 0,11-19-16,10-19 15,-1-41-15,-59 60 0</inkml:trace>
  <inkml:trace contextRef="#ctx0" brushRef="#br0" timeOffset="17382.7283">6864 10388 0,'0'0'16,"0"0"-16,0 0 15,0 0-15,0 0 16,0 0 0,0 0-16,10 10 15,0 0-15,0 0 16,0 20-16,0-1 16,0 1-16,0 10 15,0 0-15,0-1 16,0 11-1,0-10-15,0-1 16,-1 1-16,1 0 16,0-11-16,0 1 15,-10-10 1,0 0-16,10 0 16,-10-10-16,0-10 15,0 0-15,0 10 16,0-10-16,0 0 15,0 0 1,0 0-16,0 0 16,0 0-16,0 0 15,-10 0-15,-10 0 16,-9 0-16,-21 10 16,0-1-1,10 1-15,1 0 16,-1 0-16,10 0 15,10 0-15,0 0 16,0 0-16,10 0 16,1 0-16,-1 0 15,0 0 1,10 9-16,0 21 16,10-10-16,0 10 15,9-1-15,1-9 16,10-10-16,-10-10 15,10 0-15,0-10 16,-1 0 0,1 0-16,0-20 15,0 0-15,0-10 16,0 0-16,-11 1 16,1 9-16,0-10 15,0 0-15,0 1 16,-10 9-1,10-20-15,-20 40 16</inkml:trace>
  <inkml:trace contextRef="#ctx0" brushRef="#br0" timeOffset="17713.3973">7600 10597 0,'0'0'16,"0"0"-16,0 0 16,0 0-16,0 0 15,-10 0-15,0 0 16,0 0-16,-10 9 15,0 1-15,0 0 16,1 10 0,-1 10-16,-10 39 15,10 11-15,10 9 16,10-29-16,10 19 16,0-10-16,-10-69 15</inkml:trace>
  <inkml:trace contextRef="#ctx0" brushRef="#br0" timeOffset="18723.8181">7689 10944 0,'0'-10'0,"0"-40"15,10-19-15,0-1 16,-10 11 0,10-11-16,-10 51 15,0 9-15,0 10 16,0 0-16,10 10 15,0 19-15,0 11 16,0 20-16,0-1 16,0-9-16,0-11 15,0-9 1,0-20-16,-10-10 16,0 0-16,10-10 15,0-10-15,10-29 16,-11-31-16,1-19 15,0-40 1,0 50-16,0 0 16,-10 9-16,0-29 15,0 40-15,0 19 16,0 10-16,0 20 16,0 1-1,0 19-15,0-10 16,0 10-16,0 0 15,0 0-15,0 0 16,0 0-16,10 29 16,0 21-16,0 20 15,0-21 1,10-9-16,0 9 16,0-19-16,0 0 15,-1 0-15,-9-20 16,-10-10-16,10 10 15,-10-10-15,0 0 16,0 0 0,0 0-16,0 0 15,0 0-15,0 0 16,0 0-16,-10 0 16,-10 10-16,1-1 15,-1 1-15,0 0 16,0 0-1,0 0-15,10 0 16,0 0-16,10-10 16,0 0-16,0 0 15,0 0-15,0 0 16,10-20-16,20 0 16,10-19-1,29-11-15,-9 10 16,10-9-16,-11-1 15,1 10-15,-10 1 16,-11 9-16,1 10 16,-10 0-16,-20 10 15,0 10 1,0 0-16,-10 0 16,0 0-16,0 20 15,-10 10-15,-10 0 16,0-1-16,-20 11 15,1 0 1,9-20-16,0 19 16,0 1-16,10 0 15,0 9-15,10-19 16,10 20-16,10-11 16,0 1-16,10-10 15,-20-30 1</inkml:trace>
  <inkml:trace contextRef="#ctx0" brushRef="#br0" timeOffset="19048.1438">8614 10458 0,'0'0'0,"10"-20"15,0 0-15,0-20 16,0 1-16,0-1 16,-10 10-1,0 20-15,0 0 16,0 10-16,0 0 15,0 0-15,0 0 16,0 10-16,-10 0 16,0 0-1,10 10-15,0-20 16,0 0-16,0 0 16,0 0-16,0 0 15,10-10-15,0 0 16,20-20-1,9-9-15,-9-11 16,10-19-16,0 19 16,0 10-16,-11 1 15,-29 39-15</inkml:trace>
  <inkml:trace contextRef="#ctx0" brushRef="#br0" timeOffset="20128.9236">9449 9892 0,'0'0'0,"0"0"16,10 10-16,0 10 15,10 10-15,0 19 16,10 1 0,0 9-16,-1-9 15,1 49-15,-10-19 16,0-21-16,0 1 16,-10-21-16,0-9 15,-10-10 1,0 0-16,0-10 15,0-10-15</inkml:trace>
  <inkml:trace contextRef="#ctx0" brushRef="#br0" timeOffset="20477.319">9340 9565 0,'0'0'15,"0"0"-15,0 10 16,-10 9 0,0 1-16,0 0 15,0 10-15,10-30 16</inkml:trace>
  <inkml:trace contextRef="#ctx0" brushRef="#br0" timeOffset="21210.9151">9827 9416 0,'0'0'0,"0"0"15,0 0-15,0 0 16,0 10-1,0 20-15,10 19 16,0 21-16,0-1 16,0 1-16,10 19 15,19 30-15,-9-10 16,0-30 0,0-9-16,0-11 15,0-9-15,-1-10 16,1-11-16,0-9 15,0-10-15,10-10 16,-1-10 0,1-10-16,-10 1 15,10-41-15,-10 20 16,-10 1-16,-11-11 16,-9 0-16,-9 1 15,-1 9-15,0 10 16,0 20-1,-20-19-15,10 19 16,-10 10-16,0 0 16,0 10-16,11 10 15,-1 19-15,0 1 16,10 10-16,10-21 16,0 11-1,0-10-15,10 0 16,10-1-16,-10-19 15,19 0-15,1-10 16,20-20-16,0-9 16,19-21-16,-19 10 15,0-29 1,-10 29-16,-1-10 16,-19 21-16,-20 29 15</inkml:trace>
  <inkml:trace contextRef="#ctx0" brushRef="#br0" timeOffset="21458.1241">9757 10130 0,'0'0'0,"10"-10"16,10-19-16,10-1 15,10-10-15,29-19 16,11-1-16,9 0 16,-89 60-1</inkml:trace>
  <inkml:trace contextRef="#ctx0" brushRef="#br0" timeOffset="22219.1568">11050 9743 0,'0'0'15,"0"0"-15,0 0 16,0 10-16,-10 10 15,0 10-15,0-10 16,0-1-16,-10 21 16,0 10-1,1-1-15,9-9 16,0 0-16,10-1 16,0-9-16,0 0 15,0-20 1,0 0-16,0-10 15,0 0-15,0 0 16,0 0-16,10-20 16,0 0-16,9-29 15,1-11-15,-10 10 16,0-9 0,0 9-16,0 11 15,0 9-15,0 10 16,0 0-16,0 10 15,-10 10-15,10 0 16,10 20-16,9 40 16,1-1-1,-10-19-15,0 9 16,-10-19-16,0-10 16,-10-20-16,0 10 15,0-10-15,0 0 16,0 0-16,0-10 15,0-20 1,0-19-16,0-11 16,10-19-16,0 19 15,10-9-15,-10 19 16,10 10-16,9 21 16,11-11-16,0 20 15,0 10 1,19 30-16,-19-1 15,0 11-15,-10-10 16,0 0-16,-1 9 16,-19-19-16,0-10 15,0 0-15,-10-10 16,0 0 0,0 0-16,10-20 15,-10 20-15</inkml:trace>
  <inkml:trace contextRef="#ctx0" brushRef="#br0" timeOffset="23258.1935">12511 9614 0,'0'0'16,"0"0"-16,0 0 15,0 0-15,0 0 16,0 0-16,0 0 16,0 0-16,0-10 15,0 10-15,-9-10 16,-1 1-1,0-1-15,-10 0 16,0 10-16,0 0 16,-10 0-16,0 10 15,0 9-15,-9 1 0,9 10 16,0-10 0,0 0-16,10 0 15,0-10-15,11-1 16,-1 1-16,10-10 15,0 10-15,10 0 16,-1 0 0,11 10-1,20 0-15,0 0 16,10-1-16,9 11 16,-19-20-16,10 20 15,-10 0-15,-11-1 16,1 21-16,-10-20 15,-10 0 1,-10 19-16,-20-9 16,-10 10-16,-9 9 15,-11 1-15,10-31 16,-10 11-16,1-10 16,9-10-16,0-10 15,0 9 1,10-29-16,11 10 15,9-9-15,10 9 16</inkml:trace>
  <inkml:trace contextRef="#ctx0" brushRef="#br0" timeOffset="23896.9757">13396 9684 0,'0'10'0,"0"-10"16,-20 0-16,1 10 15,-11 0-15,-10-1 16,-10 11-16,1 0 15,-11 0 1,10 0-16,0 10 16,1-1-16,9 1 15,0 0-15,10 0 16,-9 39-16,9-19 16,20-11-16,0 1 15,10-10 1,0 0-16,20-1 15,-10-19-15,10 0 16,-1 0-16,31-20 16,0-10-16,0 1 15,-11-11-15,1 0 16,10-30 0,-10 11-16,-20-1 15,-11 20-15,1 11 16,0-1-16,-10 20 15,0-10-15,0 10 16,0 0-16,0 0 16,0 0-16,0 0 15,0 0-15,10 30 16,10-20 0,10 9-16,0 11 15,10 0-15,9-10 16,-9-10-16,0-20 15,0 0 1,-1-10-16,-39 20 16</inkml:trace>
  <inkml:trace contextRef="#ctx0" brushRef="#br0" timeOffset="25100.2241">13705 10031 0,'0'0'16,"0"20"-16,0 0 15,0 9-15,0 1 16,0-20-16,0 0 16,0 0-16,0-10 15,0 0 1,0 0-16,0 0 16,0 0-16,0-10 15,9-20-15,1-39 16,0-30-16,0 29 15,10-29-15,0 10 16,0 49 0,0 20-16,0 0 15,0 10-15,-1 20 16,21 20-16,-10 0 16,0 19-16,0 31 15,-20-50-15,0-11 16,0 21-1,-1 0-15,-9-20 16,0-1-16,0-9 16,0-10-16,0 0 15,0-10-15,0-9 16,0-31-16,0 0 16,0 11-1,0-11-15,0 30 16,10-9-16,0 9 15,0 0-15,0 0 16,0 20-16,10 10 16,0 10-16,10 10 15,10 19 1,-1-9-16,-9 9 16,-20-29-16,10 20 15,-10-20-15,10 0 16,-10-10-16,10-1 15,0-9-15,-1 0 16,1-9 0,10-11-16,-10 10 15,0-10-15,0 10 16,10 0-16,-1 0 16,-9 10-16,10-10 15,0 10 1,0 0-16,0 0 15,9 0-15,-9-10 16,0 10-16,10-10 16,-10 0-16,-1-9 15,1-11-15,-10 0 16,10-39-16,-20 19 16,0-19-1,0-1-15,-10 11 16,0-1-16,0 30 15,0 10-15,0 1 16,-10 9-16,0 0 16,10 10-1,-10 0-15,0 10 16,-20 19-16,0 31 16,1 9-16,-1 41 15,10-51-15,0 80 16,20-50-16,0-19 15,0 19 1,10-29-16,10-21 16,0 31-16,0-70 15,29-10-15,21-20 16,59-79-16,0-30 16,-39 50-16,29-80 15,10 0 1</inkml:trace>
  <inkml:trace contextRef="#ctx0" brushRef="#br0" timeOffset="25874.0731">16240 9237 0,'0'0'0,"0"0"15,0 0-15,0 0 16,0 10 0,-10 20-16,0 10 15,0 39-15,0-29 16,0 9-16,0 11 15,0-11-15,0 11 16,0-1 0,0 20-16,0-29 15,0 9-15,1 1 0,9-1 0,0-29 16,9-10 0,1-10-1,-10-20-15,10 9 16,0 1-1,-10-10-15</inkml:trace>
  <inkml:trace contextRef="#ctx0" brushRef="#br0" timeOffset="26360.5812">15812 9962 0,'0'0'0,"0"0"15,0 0-15,20 0 16,10-10 0,20 0-16,19-20 15,21-10-15,-1 10 16,11-9-16,-21-1 15,-19 10-15,9 1 16,11 9-16,-10-10 16,-11 10-1,-9 10-15,-10 0 16,-10 10-16,-11 0 16,-9 0-16,0 0 15,0 10-15,0 0 16,0 0-16,-10 0 15,0 10 1,0 10-16,0-1 16,-10 11-16,0 0 15,0 29-15,0-19 16,10 29-16,0-39 16,0 19-16,10-19 15,0-10 1,0-10-16,0-10 0,-10-10 15</inkml:trace>
  <inkml:trace contextRef="#ctx0" brushRef="#br0" timeOffset="26750.5756">16856 9307 0,'0'0'0,"0"0"16,0 0-16,0 0 15,0 0-15,0 0 16,0 0-16,0 0 15,0 0 1,0 0-16,0 0 16,0 0-16,0 0 15,0 0-15,0 0 16,0 0-16,0 0 16,0 0-16,0 0 15,-10 0 1,-10 20-16,10-11 15,10-9-15</inkml:trace>
  <inkml:trace contextRef="#ctx0" brushRef="#br0" timeOffset="26962.4991">17493 9912 0,'0'10'0,"0"20"16,0 19-16,0-49 15</inkml:trace>
  <inkml:trace contextRef="#ctx0" brushRef="#br0" timeOffset="27224.4218">17582 9575 0,'0'0'16,"10"-10"-16,10 0 16,0 10-16,10 10 15,19 19-15,-9 21 16,0 10-16,-10 9 16,-1 40-16,-9-49 15,-20-60 1</inkml:trace>
  <inkml:trace contextRef="#ctx0" brushRef="#br0" timeOffset="27872.5558">18010 9475 0,'0'0'0,"9"-19"16,1-1-16,10 0 15,0 10-15,0 10 16,10 20-16,10 10 16,-1 19-1,-9 21-15,0-11 16,-10 1-16,10 19 16,-10-10-16,0-9 15,-11-40-15,1-10 16,10 20-16,-10-11 15,0-19 1,10-19-16,10-11 16,10-20-16,9-29 15,-9-1-15,0-9 16,0-10-16,-10 0 16,-11 39-16,-9 11 15,0 19 1,-10 0-16,0 20 15,0 10-15,0 0 16,0 0-16,0 0 16,-10 0-16,-10 10 15,-9 10-15,-1 10 16,0 29 0,-10 30-16,10-9 15,11-21-15,9 31 16,10-41-16,10 21 15,-1-41-15,11-9 16,20 0 0,30 0-16,19-20 15,11-20-15,39-20 16,-30 1-16,-19-1 16,-11 10-16,21-9 15,-21 9-15,1 0 16,-41 10-1,-39 20-15</inkml:trace>
</inkml:ink>
</file>

<file path=ppt/ink/ink6.xml><?xml version="1.0" encoding="utf-8"?>
<inkml:ink xmlns:inkml="http://www.w3.org/2003/InkML">
  <inkml:definitions>
    <inkml:context xml:id="ctx0">
      <inkml:inkSource xml:id="inkSrc0">
        <inkml:traceFormat>
          <inkml:channel name="X" type="integer" max="3408" units="cm"/>
          <inkml:channel name="Y" type="integer" max="1920" units="cm"/>
          <inkml:channel name="T" type="integer" max="2.14748E9" units="dev"/>
        </inkml:traceFormat>
        <inkml:channelProperties>
          <inkml:channelProperty channel="X" name="resolution" value="99.06977" units="1/cm"/>
          <inkml:channelProperty channel="Y" name="resolution" value="98.96907" units="1/cm"/>
          <inkml:channelProperty channel="T" name="resolution" value="1" units="1/dev"/>
        </inkml:channelProperties>
      </inkml:inkSource>
      <inkml:timestamp xml:id="ts0" timeString="2015-09-14T22:14:42.036"/>
    </inkml:context>
    <inkml:brush xml:id="br0">
      <inkml:brushProperty name="width" value="0.05292" units="cm"/>
      <inkml:brushProperty name="height" value="0.05292" units="cm"/>
      <inkml:brushProperty name="color" value="#FF0000"/>
    </inkml:brush>
  </inkml:definitions>
  <inkml:trace contextRef="#ctx0" brushRef="#br0">18656 4901 0,'0'0'0,"0"0"0,0 0 0,-239 20 16,130 20-16,29-10 16,-9 9-1,-1-9-15,11 10 16,-1 0 0,1 9-16,9 1 15,30-1-15,10 1 16,11-10-16,9-1 15,0 1-15,20 0 16,10-11 0,9 1-16,31 0 15,29 0-15,31-10 16,19-20-16,-20 0 16,-9-10-16,-1 10 15,0 0-15,-9 0 16,-11 20-1,-19-11-15,-1 11 16,-9 10-16,-20 0 16,0 10-16,-10-1 15,-11 1-15,-9 10 16,-10-11-16,-20 11 16,-9 9-1,-1 1-15,10-30 16,0-1-16,0 1 15,0-10-15,0-10 16,0 10-16,1-10 16,-1 10-16,0-11 15,-10 11 1,10 0-16,0 10 16,0-10-16,0 0 15,11-1-15,9-19 16</inkml:trace>
  <inkml:trace contextRef="#ctx0" brushRef="#br0" timeOffset="569.9174">19232 4574 0,'0'0'0,"0"0"16,0 0-16,0 0 15,10 10-15,0 10 16,0 10 0,0 9-16,0 1 15,10 9-15,0 11 16,-10 9-16,0-9 16,0-10-16,0 9 15,-10-9-15,10-1 16,-10-9-1,10 0-15,-1-1 16,11 1-16,0 0 16,10-1-16,20 1 15,-50-40-15</inkml:trace>
  <inkml:trace contextRef="#ctx0" brushRef="#br0" timeOffset="953.6413">19143 5526 0,'0'0'0,"0"0"15,0 0-15,0 0 16,0 0-16,0 0 16,0 0-16,0 0 15,10-9 1,20-21-16,29-30 16,51-29-16,49-60 15,-40 60-15,-29 29 16,-41 11-16,-19 19 15,0 10 1,-20 10-16,0 0 16,0 0-16,-10 10 15,0 0-15,0 0 16</inkml:trace>
  <inkml:trace contextRef="#ctx0" brushRef="#br0" timeOffset="1729.4011">19988 4832 0,'0'0'0,"0"0"16,0 0-16,0 10 16,10 10-16,0 0 15,0-1-15,0 1 16,0 0-16,0 0 15,0 0 1,0 0-16,0-1 16,-1 11-16,11-10 15,-10 0-15,10 0 16,-10-10-16,10 0 16,0 0-1,0-10-15,0 0 16,9 0-16,11-10 15,0-10-15,-10 0 16,0 0-16,-10 10 16,-1-10-16,1 0 15,0-9 1,0-1-16,-20 10 16,0-10-16,0 1 15,-10-1-15,0 0 16,0 10-16,0 0 15,0-9-15,10 9 16,0 10 0,0 0-16,0 0 15,0 10-15,0 0 16,0 0-16,0 0 16,0 0-16,0 0 15,0 0-15,0 0 16,10 10-1,0 0-15,10 20 16,0-1-16,10-9 16,0 10-16,-1-10 0,21 0 15,10-1-15,29-19 16,11-19-16,-100 19 16</inkml:trace>
  <inkml:trace contextRef="#ctx0" brushRef="#br0" timeOffset="2982.9287">21370 3483 0,'0'0'0,"0"0"15,0 0-15,0 0 16,0 0-16,10 9 16,0 11-16,0 20 15,10-10 1,0 19-16,-1 1 15,1 10-15,-10-21 16,0 1-16,0 0 16,0-21-16,0 1 15,0 0-15,0 0 16,0-10 0,0 10-16,0 0 15,0-1-15,-10 1 16,10-10-16,-10 0 15,0-10-15,0 10 16,0-10-16,0 0 16,0 0-1,0 0-15,0 0 16,-10 10-16,-10-10 16,-20 10-16,-10 0 15,-9-10-15,-1 10 16,-10 0-16,11 0 15,-1-1 1,0-9-16,11 10 16,9 0-16,0 0 15,0 0-15,11 0 16,9 0-16,0 0 16,0 0-16,0 0 15,10 0-15,0 0 16,0 0-16,0-1 15,0 11 1,0 0-16,10 0 16,0 0-16,0 0 15,10 9 1,0 1-16,10 10 16,0-10-16,0-1 15,10 1-15,0 0 16,9-10-16,-9 0 15,0-10-15,0 0 16,0-1-16,-10-9 16,-1 0-1,1 0-15,0-9 16,0-1-16,0 0 16,0 0-16,0-10 15,10-20-15,29-39 16,31-20-16,-21-11 15,-9 31 1,-10 10-16,-11 19 16,-19 20-16,0 10 15,-10 11-15,0-1 16,-10 0-16,0 10 16,0 0-16,0 0 15,0 0 1,0 0-16,0 0 15,0 0-15,0 0 16,0 0-16,0 0 16,0 0-16,0 0 15,0 0 1,0 0-16,0 0 16,0 0-16,0 0 15</inkml:trace>
  <inkml:trace contextRef="#ctx0" brushRef="#br0" timeOffset="4340.8687">22056 3760 0,'0'0'16,"0"0"-16,0 0 16,0 0-16,0 0 15,0 10-15,0 10 16,10 0-16,0 10 16,10 9-1,-10-9-15,0 0 16,10 0-16,-1 0 15,1-11-15,0-9 16,-10 0-16,0 0 16,0-10-16,0 0 15,10 0 1,10 0-16,19-20 16,21-29-16,19-31 15,1 1-15,-30 9 16,-11 31-16,-9 9 15,-20 0-15,0 10 16,-10 10 0,0 1-16,-10-1 15,0 10-15,0 0 16,0 0-16,0 0 0,0 0 16,0 0-16,0 0 15,0 0-15,0 0 16,0 0-16,0 0 15,0 0-15,0 0 16,0 0 0,0 0-1,0 0-15,0 0 16,0 0-16,0 0 16,0 0-1,0 0-15,0 0 16,0 0-16,0 0 15,0 0-15,0 0 16,0 0-16,0 0 16,0 0-1,0 0-15,0 0 16,0 0-16,-10 19 16,0 11-16,0 0 15,-10 20-15,10 9 16,0 11-16,0-1 15,0 1 1,0-1-16,0 0 16,10 1-16,0-11 15,0 1-15,0-1 0,0-9 16,0 0-16,10-1 16,0 1-1,0-20 1,0-1-16,0 1 15,0-10-15,0 0 16,0-10-16,0 0 16,-10 0-16,0 0 15,0-10-15,0 0 16,0 0 0,0 0-16,0 0 15,0 0-15,0 0 16,0 0-16,0 9 15,0 1-15,0-10 16,0 0-16,0 0 16,0 0-1,0 0-15,0 0 16,0 0-16,0 20 16,0-10-16,-10 0 15,0 0-15,0 0 16,0 0-16,0 0 15,0 0 1,0 0-16,0 0 16,10-1-16,-10 1 15,10-10-15,0 0 16,0 0-16,0 0 16,0 0-1,0 0-15,0 0 16,0 0-16,0 0 15,0 0-15,0 0 16,0 0-16,0 0 16,0 0-16,0 0 15,0 0 1,10-10-16,-10 10 16</inkml:trace>
  <inkml:trace contextRef="#ctx0" brushRef="#br0" timeOffset="4857.7241">23358 3165 0,'0'0'0,"0"0"16,0 0-16,0 0 16,0 0-16,10 20 15,0 0-15,0 0 16,0-10 0,-10-1-16,10 11 15,-10-10-15,0 10 16,0-10-16,0 0 15,0 0-15,0 10 16,0 0-16,0-1 16,0 1-1,10 10-15,0 0 16,0 9-16,0-9 0,0-10 0,0 0 16,-10-20-1</inkml:trace>
  <inkml:trace contextRef="#ctx0" brushRef="#br0" timeOffset="5370.7276">22752 2441 0,'0'0'15,"0"0"-15,0 0 16,0 0-16,0 0 15,10 10-15,10 10 16,10-1-16,-1 1 16,-9 0-1,0-10-15,-10 0 16,0 0-16,-10-10 16,0 0-16,0 0 15,0 0-15,0 0 16,0 0-16,0 0 15,0 0 1,0 0-16,0 0 16,0 0-16,0 0 15,10 0-15,-10 0 16,20 0-16,-10 0 16,0 0-16,0 0 15,-10 0 1</inkml:trace>
  <inkml:trace contextRef="#ctx0" brushRef="#br0" timeOffset="6104.1154">23498 2163 0,'0'0'16,"0"0"-16,0 0 15,0 0-15,10 20 16,0 0-16,-1 9 15,1 1-15,0 0 16,-10 0 0,0-10-16,0-1 15,0-9-15,0 0 16,0 0-16,0 0 16,0-10-16,0 20 15,0 0-15,0 10 16,0 19-1,10 21-15,10-1 16,0 20-16,10 1 16,10-1-16,-1 0 15,-9-19-15,10-11 16,0 11-16,0-21 16,-11-9-1,1 0-15,0-11 16,0 1-16,0 0 15,0 0-15,-1-1 16,11-9-16,0 0 16,0 0-1,-1-10-15,1 10 16,0-10-16,0-10 16,-10 0-16,-1 10 0,1-10 15,0 0 1,-10 0-16,-10 0 15,0 0 1,0 0-16,0 0 16,-10 0-16,0 0 15,0 0-15,0 0 16,0 0-16,10-20 16,-10 20-16</inkml:trace>
  <inkml:trace contextRef="#ctx0" brushRef="#br0" timeOffset="6693.0949">23349 2947 0,'0'0'16,"0"0"-16,0 0 15,0 0-15,0 0 16,9 0-16,11 0 15,10 0-15,10-10 16,10 0 0,-1 0-16,11-20 15,10 0-15,-11 11 16,-9-1-16,-10 0 16,-10 0-16,-11 10 15,1 0 1,-10 0-16,0 0 15,-10 10-15,0 0 16,0 0-16,0 0 16,0 0-16,0 0 15,0 0-15,0 0 16,0 0 0,0 0-16,0 0 15,10 0-15,0 0 16,-10 0-16,10-9 15,0-1-15,-10 10 16,10-10-16,-10 10 16,20-20-16,89-69 15,-109 89-15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W1(x)w3(x)a3c1</a:t>
            </a:r>
            <a:r>
              <a:rPr lang="en-US" baseline="0" dirty="0" smtClean="0"/>
              <a:t> ------ recoverable history</a:t>
            </a:r>
          </a:p>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38</a:t>
            </a:fld>
            <a:endParaRPr lang="en-US"/>
          </a:p>
        </p:txBody>
      </p:sp>
    </p:spTree>
    <p:extLst>
      <p:ext uri="{BB962C8B-B14F-4D97-AF65-F5344CB8AC3E}">
        <p14:creationId xmlns:p14="http://schemas.microsoft.com/office/powerpoint/2010/main" val="224628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DDB35CE-09BB-4FCD-9513-C6B8896CBCBA}" type="slidenum">
              <a:rPr lang="en-US" smtClean="0"/>
              <a:pPr>
                <a:defRPr/>
              </a:pPr>
              <a:t>43</a:t>
            </a:fld>
            <a:endParaRPr lang="en-US"/>
          </a:p>
        </p:txBody>
      </p:sp>
    </p:spTree>
    <p:extLst>
      <p:ext uri="{BB962C8B-B14F-4D97-AF65-F5344CB8AC3E}">
        <p14:creationId xmlns:p14="http://schemas.microsoft.com/office/powerpoint/2010/main" val="329954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9/14/2015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9/14/2015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9/14/2015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3.x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a:t>
            </a:r>
            <a:r>
              <a:rPr lang="en-US" sz="2800" dirty="0" smtClean="0">
                <a:solidFill>
                  <a:srgbClr val="C00000"/>
                </a:solidFill>
                <a:latin typeface="Arial" pitchFamily="34" charset="0"/>
                <a:cs typeface="Arial" pitchFamily="34" charset="0"/>
              </a:rPr>
              <a:t>Systems</a:t>
            </a:r>
          </a:p>
          <a:p>
            <a:pPr algn="ctr"/>
            <a:endParaRPr lang="en-US" sz="2800" dirty="0" smtClean="0">
              <a:solidFill>
                <a:srgbClr val="C00000"/>
              </a:solidFill>
              <a:latin typeface="Arial" pitchFamily="34" charset="0"/>
              <a:cs typeface="Arial" pitchFamily="34" charset="0"/>
            </a:endParaRPr>
          </a:p>
          <a:p>
            <a:pPr algn="ctr"/>
            <a:endParaRPr lang="en-US" sz="2800" dirty="0">
              <a:solidFill>
                <a:srgbClr val="C00000"/>
              </a:solidFill>
              <a:latin typeface="Arial" pitchFamily="34" charset="0"/>
              <a:cs typeface="Arial" pitchFamily="34" charset="0"/>
            </a:endParaRPr>
          </a:p>
          <a:p>
            <a:pPr algn="ctr"/>
            <a:r>
              <a:rPr lang="en-US" sz="2800" dirty="0" smtClean="0">
                <a:solidFill>
                  <a:srgbClr val="C00000"/>
                </a:solidFill>
                <a:latin typeface="Arial" pitchFamily="34" charset="0"/>
                <a:cs typeface="Arial" pitchFamily="34" charset="0"/>
              </a:rPr>
              <a:t>Introduction </a:t>
            </a:r>
            <a:r>
              <a:rPr lang="en-US" sz="2800" dirty="0">
                <a:solidFill>
                  <a:srgbClr val="C00000"/>
                </a:solidFill>
                <a:latin typeface="Arial" pitchFamily="34" charset="0"/>
                <a:cs typeface="Arial" pitchFamily="34" charset="0"/>
              </a:rPr>
              <a:t>to </a:t>
            </a:r>
            <a:r>
              <a:rPr lang="en-US" sz="2800" dirty="0" smtClean="0">
                <a:solidFill>
                  <a:srgbClr val="C00000"/>
                </a:solidFill>
                <a:latin typeface="Arial" pitchFamily="34" charset="0"/>
                <a:cs typeface="Arial" pitchFamily="34" charset="0"/>
              </a:rPr>
              <a:t>Transaction</a:t>
            </a:r>
            <a:endParaRPr lang="en-US" sz="2800" dirty="0">
              <a:solidFill>
                <a:srgbClr val="000099"/>
              </a:solidFill>
              <a:latin typeface="Arial" pitchFamily="34" charset="0"/>
              <a:cs typeface="Arial" pitchFamily="34" charset="0"/>
            </a:endParaRPr>
          </a:p>
          <a:p>
            <a:pPr algn="ctr"/>
            <a:endParaRPr lang="en-US" sz="2800" dirty="0" smtClean="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xfrm>
            <a:off x="8251825" y="6303963"/>
            <a:ext cx="5984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F48704D-2CD2-451F-8DBC-F1A1309BBBD5}" type="slidenum">
              <a:rPr lang="en-US" sz="1400" smtClean="0">
                <a:solidFill>
                  <a:srgbClr val="000099"/>
                </a:solidFill>
                <a:latin typeface="Arial" pitchFamily="34" charset="0"/>
                <a:cs typeface="Arial" pitchFamily="34" charset="0"/>
              </a:rPr>
              <a:pPr/>
              <a:t>10</a:t>
            </a:fld>
            <a:endParaRPr lang="en-US" sz="1400" b="0" smtClean="0"/>
          </a:p>
        </p:txBody>
      </p:sp>
      <p:sp>
        <p:nvSpPr>
          <p:cNvPr id="28675" name="Rectangle 2"/>
          <p:cNvSpPr>
            <a:spLocks noGrp="1" noChangeArrowheads="1"/>
          </p:cNvSpPr>
          <p:nvPr>
            <p:ph type="title" idx="4294967295"/>
          </p:nvPr>
        </p:nvSpPr>
        <p:spPr>
          <a:xfrm>
            <a:off x="685800" y="0"/>
            <a:ext cx="7772400" cy="914400"/>
          </a:xfrm>
        </p:spPr>
        <p:txBody>
          <a:bodyPr/>
          <a:lstStyle/>
          <a:p>
            <a:r>
              <a:rPr lang="en-US" sz="2800" b="1" smtClean="0">
                <a:solidFill>
                  <a:srgbClr val="C00000"/>
                </a:solidFill>
                <a:latin typeface="Arial" pitchFamily="34" charset="0"/>
                <a:cs typeface="Arial" pitchFamily="34" charset="0"/>
              </a:rPr>
              <a:t>Compensating Transactions</a:t>
            </a:r>
          </a:p>
        </p:txBody>
      </p:sp>
      <p:sp>
        <p:nvSpPr>
          <p:cNvPr id="26628" name="Rectangle 3"/>
          <p:cNvSpPr>
            <a:spLocks noGrp="1" noChangeArrowheads="1"/>
          </p:cNvSpPr>
          <p:nvPr>
            <p:ph type="body" idx="4294967295"/>
          </p:nvPr>
        </p:nvSpPr>
        <p:spPr>
          <a:xfrm>
            <a:off x="847725" y="947738"/>
            <a:ext cx="7623175" cy="4446587"/>
          </a:xfrm>
        </p:spPr>
        <p:txBody>
          <a:bodyPr/>
          <a:lstStyle/>
          <a:p>
            <a:pPr marL="0" indent="0" algn="just">
              <a:buFontTx/>
              <a:buNone/>
              <a:defRPr/>
            </a:pPr>
            <a:r>
              <a:rPr lang="en-US" sz="2400" b="1" dirty="0" smtClean="0">
                <a:solidFill>
                  <a:srgbClr val="660066"/>
                </a:solidFill>
                <a:latin typeface="Arial" pitchFamily="34" charset="0"/>
                <a:cs typeface="Arial" pitchFamily="34" charset="0"/>
              </a:rPr>
              <a:t>A transaction that reverses the effect of a committed transaction.</a:t>
            </a:r>
          </a:p>
          <a:p>
            <a:pPr marL="233363" indent="0" algn="just">
              <a:spcBef>
                <a:spcPts val="1200"/>
              </a:spcBef>
              <a:buFontTx/>
              <a:buNone/>
              <a:defRPr/>
            </a:pPr>
            <a:r>
              <a:rPr lang="en-US" sz="2400" b="1" dirty="0" smtClean="0">
                <a:solidFill>
                  <a:srgbClr val="660066"/>
                </a:solidFill>
                <a:latin typeface="Arial" pitchFamily="34" charset="0"/>
                <a:cs typeface="Arial" pitchFamily="34" charset="0"/>
              </a:rPr>
              <a:t>Example, </a:t>
            </a:r>
          </a:p>
          <a:p>
            <a:pPr lvl="1" algn="just">
              <a:buFontTx/>
              <a:buBlip>
                <a:blip r:embed="rId2"/>
              </a:buBlip>
              <a:defRPr/>
            </a:pPr>
            <a:r>
              <a:rPr lang="en-US" sz="2000" b="1" dirty="0" smtClean="0">
                <a:solidFill>
                  <a:srgbClr val="000099"/>
                </a:solidFill>
                <a:latin typeface="Arial" pitchFamily="34" charset="0"/>
                <a:cs typeface="Arial" pitchFamily="34" charset="0"/>
              </a:rPr>
              <a:t>A debit-credit transaction</a:t>
            </a:r>
          </a:p>
          <a:p>
            <a:pPr lvl="1" algn="just">
              <a:buFontTx/>
              <a:buBlip>
                <a:blip r:embed="rId2"/>
              </a:buBlip>
              <a:defRPr/>
            </a:pPr>
            <a:r>
              <a:rPr lang="en-US" sz="2000" b="1" dirty="0" smtClean="0">
                <a:solidFill>
                  <a:srgbClr val="000099"/>
                </a:solidFill>
                <a:latin typeface="Arial" pitchFamily="34" charset="0"/>
                <a:cs typeface="Arial" pitchFamily="34" charset="0"/>
              </a:rPr>
              <a:t>Annul a marriage</a:t>
            </a:r>
          </a:p>
          <a:p>
            <a:pPr marL="233363" indent="0" algn="just">
              <a:buFontTx/>
              <a:buNone/>
              <a:defRPr/>
            </a:pPr>
            <a:r>
              <a:rPr lang="en-US" sz="2400" b="1" dirty="0" smtClean="0">
                <a:solidFill>
                  <a:srgbClr val="660066"/>
                </a:solidFill>
                <a:latin typeface="Arial" pitchFamily="34" charset="0"/>
                <a:cs typeface="Arial" pitchFamily="34" charset="0"/>
              </a:rPr>
              <a:t>Certain transactions may not have compensating transaction</a:t>
            </a:r>
          </a:p>
          <a:p>
            <a:pPr marL="233363" indent="0" algn="just">
              <a:buFontTx/>
              <a:buNone/>
              <a:defRPr/>
            </a:pPr>
            <a:r>
              <a:rPr lang="en-US" sz="2400" b="1" dirty="0" smtClean="0">
                <a:solidFill>
                  <a:srgbClr val="660066"/>
                </a:solidFill>
                <a:latin typeface="Arial" pitchFamily="34" charset="0"/>
                <a:cs typeface="Arial" pitchFamily="34" charset="0"/>
              </a:rPr>
              <a:t>Example</a:t>
            </a:r>
          </a:p>
          <a:p>
            <a:pPr lvl="1" algn="just">
              <a:buFontTx/>
              <a:buBlip>
                <a:blip r:embed="rId2"/>
              </a:buBlip>
              <a:defRPr/>
            </a:pPr>
            <a:r>
              <a:rPr lang="en-US" sz="2000" b="1" dirty="0" smtClean="0">
                <a:solidFill>
                  <a:srgbClr val="000099"/>
                </a:solidFill>
                <a:latin typeface="Arial" pitchFamily="34" charset="0"/>
                <a:cs typeface="Arial" pitchFamily="34" charset="0"/>
              </a:rPr>
              <a:t>Fire missile</a:t>
            </a:r>
          </a:p>
          <a:p>
            <a:pPr lvl="1" algn="just">
              <a:buFontTx/>
              <a:buBlip>
                <a:blip r:embed="rId2"/>
              </a:buBlip>
              <a:defRPr/>
            </a:pPr>
            <a:r>
              <a:rPr lang="en-US" sz="2000" b="1" dirty="0" smtClean="0">
                <a:solidFill>
                  <a:srgbClr val="000099"/>
                </a:solidFill>
                <a:latin typeface="Arial" pitchFamily="34" charset="0"/>
                <a:cs typeface="Arial" pitchFamily="34" charset="0"/>
              </a:rPr>
              <a:t>Drill a hole</a:t>
            </a:r>
          </a:p>
          <a:p>
            <a:pPr marL="0" indent="0" algn="just">
              <a:buFontTx/>
              <a:buNone/>
              <a:defRPr/>
            </a:pPr>
            <a:r>
              <a:rPr lang="en-US" sz="2400" b="1" dirty="0" smtClean="0">
                <a:solidFill>
                  <a:srgbClr val="660066"/>
                </a:solidFill>
                <a:latin typeface="Arial" pitchFamily="34" charset="0"/>
                <a:cs typeface="Arial" pitchFamily="34" charset="0"/>
              </a:rPr>
              <a:t>A well-designed TP application should have a compensation for every transaction type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724D3EB1-44F6-4C28-896D-FBED0DEC88F1}" type="slidenum">
              <a:rPr lang="en-US" sz="1400" smtClean="0">
                <a:solidFill>
                  <a:srgbClr val="000099"/>
                </a:solidFill>
                <a:latin typeface="Arial" pitchFamily="34" charset="0"/>
                <a:cs typeface="Arial" pitchFamily="34" charset="0"/>
              </a:rPr>
              <a:pPr/>
              <a:t>11</a:t>
            </a:fld>
            <a:endParaRPr lang="en-US" sz="1400" b="0" smtClean="0"/>
          </a:p>
        </p:txBody>
      </p:sp>
      <p:sp>
        <p:nvSpPr>
          <p:cNvPr id="2969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Consistency</a:t>
            </a:r>
            <a:r>
              <a:rPr lang="en-US" smtClean="0"/>
              <a:t>	</a:t>
            </a:r>
          </a:p>
        </p:txBody>
      </p:sp>
      <p:sp>
        <p:nvSpPr>
          <p:cNvPr id="27652" name="Rectangle 3"/>
          <p:cNvSpPr>
            <a:spLocks noGrp="1" noChangeArrowheads="1"/>
          </p:cNvSpPr>
          <p:nvPr>
            <p:ph type="body" idx="4294967295"/>
          </p:nvPr>
        </p:nvSpPr>
        <p:spPr>
          <a:xfrm>
            <a:off x="855663" y="1066800"/>
            <a:ext cx="8288337" cy="4951413"/>
          </a:xfrm>
        </p:spPr>
        <p:txBody>
          <a:bodyPr/>
          <a:lstStyle/>
          <a:p>
            <a:pPr marL="0" indent="0">
              <a:buFontTx/>
              <a:buNone/>
              <a:defRPr/>
            </a:pPr>
            <a:r>
              <a:rPr lang="en-US" sz="2400" b="1" dirty="0" smtClean="0">
                <a:solidFill>
                  <a:srgbClr val="660066"/>
                </a:solidFill>
                <a:latin typeface="Arial" pitchFamily="34" charset="0"/>
                <a:cs typeface="Arial" pitchFamily="34" charset="0"/>
              </a:rPr>
              <a:t>Consistency </a:t>
            </a:r>
            <a:r>
              <a:rPr lang="en-US" sz="2400" b="1" i="1" dirty="0" smtClean="0">
                <a:solidFill>
                  <a:srgbClr val="660066"/>
                </a:solidFill>
                <a:latin typeface="Arial" pitchFamily="34" charset="0"/>
                <a:cs typeface="Arial" pitchFamily="34" charset="0"/>
              </a:rPr>
              <a:t>C = {c1, c2, …, </a:t>
            </a:r>
            <a:r>
              <a:rPr lang="en-US" sz="2400" b="1" i="1" dirty="0" err="1" smtClean="0">
                <a:solidFill>
                  <a:srgbClr val="660066"/>
                </a:solidFill>
                <a:latin typeface="Arial" pitchFamily="34" charset="0"/>
                <a:cs typeface="Arial" pitchFamily="34" charset="0"/>
              </a:rPr>
              <a:t>cn</a:t>
            </a:r>
            <a:r>
              <a:rPr lang="en-US" sz="2400" b="1" i="1" dirty="0" smtClean="0">
                <a:solidFill>
                  <a:srgbClr val="660066"/>
                </a:solidFill>
                <a:latin typeface="Arial" pitchFamily="34" charset="0"/>
                <a:cs typeface="Arial" pitchFamily="34" charset="0"/>
              </a:rPr>
              <a:t>}</a:t>
            </a:r>
            <a:endParaRPr lang="en-US" sz="2400" b="1" dirty="0">
              <a:solidFill>
                <a:srgbClr val="660066"/>
              </a:solidFill>
              <a:latin typeface="Arial" pitchFamily="34" charset="0"/>
              <a:cs typeface="Arial" pitchFamily="34" charset="0"/>
            </a:endParaRPr>
          </a:p>
          <a:p>
            <a:pPr marL="0" indent="0">
              <a:buFontTx/>
              <a:buNone/>
              <a:defRPr/>
            </a:pPr>
            <a:r>
              <a:rPr lang="en-US" sz="2400" b="1" i="1" dirty="0" smtClean="0">
                <a:solidFill>
                  <a:srgbClr val="660066"/>
                </a:solidFill>
                <a:latin typeface="Arial" pitchFamily="34" charset="0"/>
                <a:cs typeface="Arial" pitchFamily="34" charset="0"/>
              </a:rPr>
              <a:t>Database D = {d1, d2, …</a:t>
            </a:r>
            <a:r>
              <a:rPr lang="en-US" sz="2400" b="1" i="1" dirty="0" err="1" smtClean="0">
                <a:solidFill>
                  <a:srgbClr val="660066"/>
                </a:solidFill>
                <a:latin typeface="Arial" pitchFamily="34" charset="0"/>
                <a:cs typeface="Arial" pitchFamily="34" charset="0"/>
              </a:rPr>
              <a:t>dn</a:t>
            </a:r>
            <a:r>
              <a:rPr lang="en-US" sz="2400" b="1" i="1" dirty="0" smtClean="0">
                <a:solidFill>
                  <a:srgbClr val="660066"/>
                </a:solidFill>
                <a:latin typeface="Arial" pitchFamily="34" charset="0"/>
                <a:cs typeface="Arial" pitchFamily="34" charset="0"/>
              </a:rPr>
              <a:t>}</a:t>
            </a:r>
          </a:p>
          <a:p>
            <a:pPr marL="0" indent="0">
              <a:buFontTx/>
              <a:buNone/>
              <a:defRPr/>
            </a:pPr>
            <a:r>
              <a:rPr lang="en-US" sz="2400" b="1" dirty="0" smtClean="0">
                <a:solidFill>
                  <a:srgbClr val="660066"/>
                </a:solidFill>
                <a:latin typeface="Arial" pitchFamily="34" charset="0"/>
                <a:cs typeface="Arial" pitchFamily="34" charset="0"/>
              </a:rPr>
              <a:t>Consistent </a:t>
            </a:r>
            <a:r>
              <a:rPr lang="en-US" sz="2400" b="1" i="1" dirty="0" smtClean="0">
                <a:solidFill>
                  <a:srgbClr val="660066"/>
                </a:solidFill>
                <a:latin typeface="Arial" pitchFamily="34" charset="0"/>
                <a:cs typeface="Arial" pitchFamily="34" charset="0"/>
              </a:rPr>
              <a:t>D</a:t>
            </a:r>
          </a:p>
          <a:p>
            <a:pPr marL="398463" indent="0">
              <a:buFontTx/>
              <a:buNone/>
              <a:tabLst>
                <a:tab pos="515938" algn="l"/>
              </a:tabLst>
              <a:defRPr/>
            </a:pPr>
            <a:r>
              <a:rPr lang="en-US" sz="2000" b="1" i="1" dirty="0" smtClean="0">
                <a:solidFill>
                  <a:srgbClr val="000099"/>
                </a:solidFill>
                <a:latin typeface="Arial" pitchFamily="34" charset="0"/>
                <a:cs typeface="Arial" pitchFamily="34" charset="0"/>
              </a:rPr>
              <a:t>{&lt;d</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 satisfies c</a:t>
            </a:r>
            <a:r>
              <a:rPr lang="en-US" sz="2000" b="1" i="1" baseline="-10000" dirty="0" smtClean="0">
                <a:solidFill>
                  <a:srgbClr val="000099"/>
                </a:solidFill>
                <a:latin typeface="Arial" pitchFamily="34" charset="0"/>
                <a:cs typeface="Arial" pitchFamily="34" charset="0"/>
              </a:rPr>
              <a:t>1</a:t>
            </a:r>
            <a:r>
              <a:rPr lang="en-US" sz="2000" b="1" i="1" dirty="0" smtClean="0">
                <a:solidFill>
                  <a:srgbClr val="000099"/>
                </a:solidFill>
                <a:latin typeface="Arial" pitchFamily="34" charset="0"/>
                <a:cs typeface="Arial" pitchFamily="34" charset="0"/>
              </a:rPr>
              <a:t>&gt;,</a:t>
            </a:r>
          </a:p>
          <a:p>
            <a:pPr marL="398463" indent="0">
              <a:spcBef>
                <a:spcPts val="0"/>
              </a:spcBef>
              <a:buFontTx/>
              <a:buNone/>
              <a:tabLst>
                <a:tab pos="515938" algn="l"/>
              </a:tabLst>
              <a:defRPr/>
            </a:pPr>
            <a:r>
              <a:rPr lang="en-US" sz="2000" b="1" i="1" dirty="0" smtClean="0">
                <a:solidFill>
                  <a:srgbClr val="000099"/>
                </a:solidFill>
                <a:latin typeface="Arial" pitchFamily="34" charset="0"/>
                <a:cs typeface="Arial" pitchFamily="34" charset="0"/>
              </a:rPr>
              <a:t>	&lt;d</a:t>
            </a:r>
            <a:r>
              <a:rPr lang="en-US" sz="2000" b="1" i="1" baseline="-10000" dirty="0" smtClean="0">
                <a:solidFill>
                  <a:srgbClr val="000099"/>
                </a:solidFill>
                <a:latin typeface="Arial" pitchFamily="34" charset="0"/>
                <a:cs typeface="Arial" pitchFamily="34" charset="0"/>
              </a:rPr>
              <a:t>2</a:t>
            </a:r>
            <a:r>
              <a:rPr lang="en-US" sz="2000" b="1" i="1" dirty="0" smtClean="0">
                <a:solidFill>
                  <a:srgbClr val="000099"/>
                </a:solidFill>
                <a:latin typeface="Arial" pitchFamily="34" charset="0"/>
                <a:cs typeface="Arial" pitchFamily="34" charset="0"/>
              </a:rPr>
              <a:t> satisfies c</a:t>
            </a:r>
            <a:r>
              <a:rPr lang="en-US" sz="2000" b="1" i="1" baseline="-10000" dirty="0" smtClean="0">
                <a:solidFill>
                  <a:srgbClr val="000099"/>
                </a:solidFill>
                <a:latin typeface="Arial" pitchFamily="34" charset="0"/>
                <a:cs typeface="Arial" pitchFamily="34" charset="0"/>
              </a:rPr>
              <a:t>2 </a:t>
            </a:r>
            <a:r>
              <a:rPr lang="en-US" sz="2000" b="1" i="1" dirty="0" smtClean="0">
                <a:solidFill>
                  <a:srgbClr val="000099"/>
                </a:solidFill>
                <a:latin typeface="Arial" pitchFamily="34" charset="0"/>
                <a:cs typeface="Arial" pitchFamily="34" charset="0"/>
              </a:rPr>
              <a:t>&gt;,</a:t>
            </a:r>
          </a:p>
          <a:p>
            <a:pPr marL="457200" indent="0">
              <a:spcBef>
                <a:spcPts val="0"/>
              </a:spcBef>
              <a:buFontTx/>
              <a:buNone/>
              <a:defRPr/>
            </a:pPr>
            <a:r>
              <a:rPr lang="en-US" sz="2000" b="1" i="1" dirty="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a:t>
            </a:r>
          </a:p>
          <a:p>
            <a:pPr marL="398463" indent="0">
              <a:spcBef>
                <a:spcPts val="0"/>
              </a:spcBef>
              <a:buFontTx/>
              <a:buNone/>
              <a:tabLst>
                <a:tab pos="515938" algn="l"/>
              </a:tabLst>
              <a:defRPr/>
            </a:pPr>
            <a:r>
              <a:rPr lang="en-US" sz="2000" b="1" i="1" dirty="0" smtClean="0">
                <a:solidFill>
                  <a:srgbClr val="000099"/>
                </a:solidFill>
                <a:latin typeface="Arial" pitchFamily="34" charset="0"/>
                <a:cs typeface="Arial" pitchFamily="34" charset="0"/>
              </a:rPr>
              <a:t>	&lt;</a:t>
            </a:r>
            <a:r>
              <a:rPr lang="en-US" sz="2000" b="1" i="1" dirty="0" err="1" smtClean="0">
                <a:solidFill>
                  <a:srgbClr val="000099"/>
                </a:solidFill>
                <a:latin typeface="Arial" pitchFamily="34" charset="0"/>
                <a:cs typeface="Arial" pitchFamily="34" charset="0"/>
              </a:rPr>
              <a:t>d</a:t>
            </a:r>
            <a:r>
              <a:rPr lang="en-US" sz="2000" b="1" i="1" baseline="-10000" dirty="0" err="1" smtClean="0">
                <a:solidFill>
                  <a:srgbClr val="000099"/>
                </a:solidFill>
                <a:latin typeface="Arial" pitchFamily="34" charset="0"/>
                <a:cs typeface="Arial" pitchFamily="34" charset="0"/>
              </a:rPr>
              <a:t>n</a:t>
            </a:r>
            <a:r>
              <a:rPr lang="en-US" sz="2000" b="1" i="1" dirty="0" smtClean="0">
                <a:solidFill>
                  <a:srgbClr val="000099"/>
                </a:solidFill>
                <a:latin typeface="Arial" pitchFamily="34" charset="0"/>
                <a:cs typeface="Arial" pitchFamily="34" charset="0"/>
              </a:rPr>
              <a:t> satisfies </a:t>
            </a:r>
            <a:r>
              <a:rPr lang="en-US" sz="2000" b="1" i="1" dirty="0" err="1" smtClean="0">
                <a:solidFill>
                  <a:srgbClr val="000099"/>
                </a:solidFill>
                <a:latin typeface="Arial" pitchFamily="34" charset="0"/>
                <a:cs typeface="Arial" pitchFamily="34" charset="0"/>
              </a:rPr>
              <a:t>c</a:t>
            </a:r>
            <a:r>
              <a:rPr lang="en-US" sz="2000" b="1" i="1" baseline="-10000" dirty="0" err="1" smtClean="0">
                <a:solidFill>
                  <a:srgbClr val="000099"/>
                </a:solidFill>
                <a:latin typeface="Arial" pitchFamily="34" charset="0"/>
                <a:cs typeface="Arial" pitchFamily="34" charset="0"/>
              </a:rPr>
              <a:t>n</a:t>
            </a:r>
            <a:r>
              <a:rPr lang="en-US" sz="2000" b="1" i="1" baseline="-10000" dirty="0" smtClean="0">
                <a:solidFill>
                  <a:srgbClr val="000099"/>
                </a:solidFill>
                <a:latin typeface="Arial" pitchFamily="34" charset="0"/>
                <a:cs typeface="Arial" pitchFamily="34" charset="0"/>
              </a:rPr>
              <a:t> </a:t>
            </a:r>
            <a:r>
              <a:rPr lang="en-US" sz="2000" b="1" i="1" dirty="0" smtClean="0">
                <a:solidFill>
                  <a:srgbClr val="000099"/>
                </a:solidFill>
                <a:latin typeface="Arial" pitchFamily="34" charset="0"/>
                <a:cs typeface="Arial" pitchFamily="34" charset="0"/>
              </a:rPr>
              <a:t>&gt;}</a:t>
            </a:r>
          </a:p>
          <a:p>
            <a:pPr marL="398463" indent="0">
              <a:spcBef>
                <a:spcPts val="0"/>
              </a:spcBef>
              <a:buFontTx/>
              <a:buNone/>
              <a:tabLst>
                <a:tab pos="515938" algn="l"/>
              </a:tabLst>
              <a:defRPr/>
            </a:pPr>
            <a:endParaRPr lang="en-US" sz="2000" b="1" i="1" dirty="0">
              <a:solidFill>
                <a:srgbClr val="000099"/>
              </a:solidFill>
              <a:latin typeface="Arial" pitchFamily="34" charset="0"/>
              <a:cs typeface="Arial" pitchFamily="34" charset="0"/>
            </a:endParaRPr>
          </a:p>
          <a:p>
            <a:pPr marL="398463" indent="0">
              <a:spcBef>
                <a:spcPts val="0"/>
              </a:spcBef>
              <a:buFontTx/>
              <a:buNone/>
              <a:tabLst>
                <a:tab pos="515938" algn="l"/>
              </a:tabLst>
              <a:defRPr/>
            </a:pPr>
            <a:endParaRPr lang="en-US" sz="2000" b="1" i="1" dirty="0" smtClean="0">
              <a:solidFill>
                <a:srgbClr val="000099"/>
              </a:solidFill>
              <a:latin typeface="Arial" pitchFamily="34" charset="0"/>
              <a:cs typeface="Arial" pitchFamily="34" charset="0"/>
            </a:endParaRPr>
          </a:p>
          <a:p>
            <a:pPr marL="398463" indent="0">
              <a:spcBef>
                <a:spcPts val="0"/>
              </a:spcBef>
              <a:buFontTx/>
              <a:buNone/>
              <a:tabLst>
                <a:tab pos="515938" algn="l"/>
              </a:tabLst>
              <a:defRPr/>
            </a:pPr>
            <a:endParaRPr lang="en-US" sz="2000" b="1" i="1" dirty="0" smtClean="0">
              <a:solidFill>
                <a:srgbClr val="000099"/>
              </a:solidFill>
              <a:latin typeface="Arial" pitchFamily="34" charset="0"/>
              <a:cs typeface="Arial" pitchFamily="34" charset="0"/>
            </a:endParaRPr>
          </a:p>
          <a:p>
            <a:pPr marL="0" indent="0">
              <a:buFontTx/>
              <a:buNone/>
              <a:defRPr/>
            </a:pPr>
            <a:endParaRPr lang="en-US" sz="2400" b="1" i="1" dirty="0" smtClean="0">
              <a:solidFill>
                <a:srgbClr val="660066"/>
              </a:solidFill>
              <a:latin typeface="Arial" pitchFamily="34" charset="0"/>
              <a:cs typeface="Arial" pitchFamily="34" charset="0"/>
            </a:endParaRPr>
          </a:p>
          <a:p>
            <a:pPr marL="0" indent="0" algn="just">
              <a:spcBef>
                <a:spcPts val="1200"/>
              </a:spcBef>
              <a:buFontTx/>
              <a:buNone/>
              <a:defRPr/>
            </a:pPr>
            <a:r>
              <a:rPr lang="en-US" sz="2400" b="1" dirty="0" smtClean="0">
                <a:solidFill>
                  <a:srgbClr val="660066"/>
                </a:solidFill>
                <a:latin typeface="Arial" pitchFamily="34" charset="0"/>
                <a:cs typeface="Arial" pitchFamily="34" charset="0"/>
              </a:rPr>
              <a:t>Unlike </a:t>
            </a:r>
            <a:r>
              <a:rPr lang="en-US" sz="2400" b="1" i="1" dirty="0" smtClean="0">
                <a:solidFill>
                  <a:srgbClr val="660066"/>
                </a:solidFill>
                <a:latin typeface="Arial" pitchFamily="34" charset="0"/>
                <a:cs typeface="Arial" pitchFamily="34" charset="0"/>
              </a:rPr>
              <a:t>A</a:t>
            </a:r>
            <a:r>
              <a:rPr lang="en-US" sz="2400" b="1" dirty="0" smtClean="0">
                <a:solidFill>
                  <a:srgbClr val="660066"/>
                </a:solidFill>
                <a:latin typeface="Arial" pitchFamily="34" charset="0"/>
                <a:cs typeface="Arial" pitchFamily="34" charset="0"/>
              </a:rPr>
              <a:t>, </a:t>
            </a:r>
            <a:r>
              <a:rPr lang="en-US" sz="2400" b="1" i="1" dirty="0" smtClean="0">
                <a:solidFill>
                  <a:srgbClr val="660066"/>
                </a:solidFill>
                <a:latin typeface="Arial" pitchFamily="34" charset="0"/>
                <a:cs typeface="Arial" pitchFamily="34" charset="0"/>
              </a:rPr>
              <a:t>I</a:t>
            </a:r>
            <a:r>
              <a:rPr lang="en-US" sz="2400" b="1" dirty="0" smtClean="0">
                <a:solidFill>
                  <a:srgbClr val="660066"/>
                </a:solidFill>
                <a:latin typeface="Arial" pitchFamily="34" charset="0"/>
                <a:cs typeface="Arial" pitchFamily="34" charset="0"/>
              </a:rPr>
              <a:t>, and </a:t>
            </a:r>
            <a:r>
              <a:rPr lang="en-US" sz="2400" b="1" i="1" dirty="0" smtClean="0">
                <a:solidFill>
                  <a:srgbClr val="660066"/>
                </a:solidFill>
                <a:latin typeface="Arial" pitchFamily="34" charset="0"/>
                <a:cs typeface="Arial" pitchFamily="34" charset="0"/>
              </a:rPr>
              <a:t>D</a:t>
            </a:r>
            <a:r>
              <a:rPr lang="en-US" sz="2400" b="1" dirty="0" smtClean="0">
                <a:solidFill>
                  <a:srgbClr val="660066"/>
                </a:solidFill>
                <a:latin typeface="Arial" pitchFamily="34" charset="0"/>
                <a:cs typeface="Arial" pitchFamily="34" charset="0"/>
              </a:rPr>
              <a:t> c</a:t>
            </a:r>
            <a:r>
              <a:rPr lang="en-US" sz="2400" b="1" i="1" dirty="0" smtClean="0">
                <a:solidFill>
                  <a:srgbClr val="660066"/>
                </a:solidFill>
                <a:latin typeface="Arial" pitchFamily="34" charset="0"/>
                <a:cs typeface="Arial" pitchFamily="34" charset="0"/>
              </a:rPr>
              <a:t>onsistency preservation is a property of a transaction, not of the TP system</a:t>
            </a:r>
          </a:p>
          <a:p>
            <a:pPr marL="0" indent="0" algn="just">
              <a:buFontTx/>
              <a:buNone/>
              <a:defRPr/>
            </a:pPr>
            <a:r>
              <a:rPr lang="en-US" sz="2400" b="1" i="1" dirty="0" smtClean="0">
                <a:solidFill>
                  <a:srgbClr val="660066"/>
                </a:solidFill>
                <a:latin typeface="Arial" pitchFamily="34" charset="0"/>
                <a:cs typeface="Arial" pitchFamily="34" charset="0"/>
              </a:rPr>
              <a:t> </a:t>
            </a:r>
            <a:br>
              <a:rPr lang="en-US" sz="2400" b="1" i="1" dirty="0" smtClean="0">
                <a:solidFill>
                  <a:srgbClr val="660066"/>
                </a:solidFill>
                <a:latin typeface="Arial" pitchFamily="34" charset="0"/>
                <a:cs typeface="Arial" pitchFamily="34" charset="0"/>
              </a:rPr>
            </a:br>
            <a:endParaRPr lang="en-US" sz="2400" b="1" dirty="0" smtClean="0">
              <a:solidFill>
                <a:srgbClr val="660066"/>
              </a:solidFill>
              <a:latin typeface="Arial" pitchFamily="34" charset="0"/>
              <a:cs typeface="Arial" pitchFamily="34" charset="0"/>
            </a:endParaRPr>
          </a:p>
        </p:txBody>
      </p:sp>
      <p:pic>
        <p:nvPicPr>
          <p:cNvPr id="2970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822700"/>
            <a:ext cx="748188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0D49298-52D3-4EAB-8CAC-C463E0D0FFEA}" type="slidenum">
              <a:rPr lang="en-US" sz="1400" smtClean="0">
                <a:solidFill>
                  <a:srgbClr val="000099"/>
                </a:solidFill>
                <a:latin typeface="Arial" pitchFamily="34" charset="0"/>
                <a:cs typeface="Arial" pitchFamily="34" charset="0"/>
              </a:rPr>
              <a:pPr/>
              <a:t>12</a:t>
            </a:fld>
            <a:endParaRPr lang="en-US" sz="1400" b="0" smtClean="0"/>
          </a:p>
        </p:txBody>
      </p:sp>
      <p:sp>
        <p:nvSpPr>
          <p:cNvPr id="30723"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Some Notations</a:t>
            </a:r>
            <a:r>
              <a:rPr lang="en-US" smtClean="0"/>
              <a:t>	</a:t>
            </a:r>
          </a:p>
        </p:txBody>
      </p:sp>
      <p:sp>
        <p:nvSpPr>
          <p:cNvPr id="2" name="Rectangle 1"/>
          <p:cNvSpPr/>
          <p:nvPr/>
        </p:nvSpPr>
        <p:spPr>
          <a:xfrm>
            <a:off x="781050" y="1365250"/>
            <a:ext cx="7797800" cy="4201150"/>
          </a:xfrm>
          <a:prstGeom prst="rect">
            <a:avLst/>
          </a:prstGeom>
        </p:spPr>
        <p:txBody>
          <a:bodyPr>
            <a:spAutoFit/>
          </a:bodyPr>
          <a:lstStyle/>
          <a:p>
            <a:pPr>
              <a:spcAft>
                <a:spcPts val="600"/>
              </a:spcAft>
              <a:defRPr/>
            </a:pPr>
            <a:r>
              <a:rPr lang="en-US" dirty="0">
                <a:solidFill>
                  <a:srgbClr val="660066"/>
                </a:solidFill>
                <a:latin typeface="Arial" pitchFamily="34" charset="0"/>
                <a:cs typeface="Arial" pitchFamily="34" charset="0"/>
              </a:rPr>
              <a:t>Data Item</a:t>
            </a:r>
          </a:p>
          <a:p>
            <a:pPr marL="233363">
              <a:defRPr/>
            </a:pPr>
            <a:r>
              <a:rPr lang="en-US" sz="2000" dirty="0">
                <a:solidFill>
                  <a:srgbClr val="000099"/>
                </a:solidFill>
                <a:latin typeface="Arial" pitchFamily="34" charset="0"/>
                <a:cs typeface="Arial" pitchFamily="34" charset="0"/>
              </a:rPr>
              <a:t>We will denote a data item as x, y, z, etc. A data item can be a relation, a tuple, a file, etc.</a:t>
            </a:r>
          </a:p>
          <a:p>
            <a:pPr>
              <a:spcBef>
                <a:spcPts val="1200"/>
              </a:spcBef>
              <a:defRPr/>
            </a:pPr>
            <a:r>
              <a:rPr lang="en-US" dirty="0">
                <a:solidFill>
                  <a:srgbClr val="660066"/>
                </a:solidFill>
                <a:latin typeface="Arial" pitchFamily="34" charset="0"/>
                <a:cs typeface="Arial" pitchFamily="34" charset="0"/>
              </a:rPr>
              <a:t>Transaction</a:t>
            </a:r>
          </a:p>
          <a:p>
            <a:pPr marL="233363">
              <a:spcBef>
                <a:spcPts val="600"/>
              </a:spcBef>
              <a:defRPr/>
            </a:pPr>
            <a:r>
              <a:rPr lang="en-US" sz="2000" dirty="0">
                <a:solidFill>
                  <a:srgbClr val="000099"/>
                </a:solidFill>
                <a:latin typeface="Arial" pitchFamily="34" charset="0"/>
                <a:cs typeface="Arial" pitchFamily="34" charset="0"/>
              </a:rPr>
              <a:t>We will denote transactions as T</a:t>
            </a:r>
            <a:r>
              <a:rPr lang="en-US" sz="2000"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a:t>
            </a:r>
            <a:r>
              <a:rPr lang="en-US" sz="2000" baseline="-10000" dirty="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a:t>
            </a:r>
            <a:endParaRPr lang="en-US" dirty="0">
              <a:solidFill>
                <a:srgbClr val="660066"/>
              </a:solidFill>
              <a:latin typeface="Arial" pitchFamily="34" charset="0"/>
              <a:cs typeface="Arial" pitchFamily="34" charset="0"/>
            </a:endParaRPr>
          </a:p>
          <a:p>
            <a:pPr>
              <a:spcBef>
                <a:spcPts val="1200"/>
              </a:spcBef>
              <a:defRPr/>
            </a:pPr>
            <a:r>
              <a:rPr lang="en-US" dirty="0">
                <a:solidFill>
                  <a:srgbClr val="660066"/>
                </a:solidFill>
                <a:latin typeface="Arial" pitchFamily="34" charset="0"/>
                <a:cs typeface="Arial" pitchFamily="34" charset="0"/>
              </a:rPr>
              <a:t>Basic Operations (Indivisible operations)</a:t>
            </a:r>
            <a:endParaRPr lang="en-US" dirty="0">
              <a:solidFill>
                <a:srgbClr val="000099"/>
              </a:solidFill>
              <a:latin typeface="Arial" pitchFamily="34" charset="0"/>
              <a:cs typeface="Arial" pitchFamily="34" charset="0"/>
            </a:endParaRPr>
          </a:p>
          <a:p>
            <a:pPr marL="233363" algn="just">
              <a:spcBef>
                <a:spcPts val="600"/>
              </a:spcBef>
              <a:defRPr/>
            </a:pPr>
            <a:r>
              <a:rPr lang="en-US" sz="2000" dirty="0">
                <a:solidFill>
                  <a:srgbClr val="000099"/>
                </a:solidFill>
                <a:latin typeface="Arial" pitchFamily="34" charset="0"/>
                <a:cs typeface="Arial" pitchFamily="34" charset="0"/>
              </a:rPr>
              <a:t>Read = r. Thus, </a:t>
            </a:r>
            <a:r>
              <a:rPr lang="en-US" sz="2000" dirty="0" err="1">
                <a:solidFill>
                  <a:srgbClr val="000099"/>
                </a:solidFill>
                <a:latin typeface="Arial" pitchFamily="34" charset="0"/>
                <a:cs typeface="Arial" pitchFamily="34" charset="0"/>
              </a:rPr>
              <a:t>r</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[x] = Read x by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(x value does not change)</a:t>
            </a:r>
          </a:p>
          <a:p>
            <a:pPr marL="233363">
              <a:defRPr/>
            </a:pPr>
            <a:r>
              <a:rPr lang="en-US" sz="2000" dirty="0">
                <a:solidFill>
                  <a:srgbClr val="000099"/>
                </a:solidFill>
                <a:latin typeface="Arial" pitchFamily="34" charset="0"/>
                <a:cs typeface="Arial" pitchFamily="34" charset="0"/>
              </a:rPr>
              <a:t>Write = w. Thus, </a:t>
            </a:r>
            <a:r>
              <a:rPr lang="en-US" sz="2000" dirty="0" err="1">
                <a:solidFill>
                  <a:srgbClr val="000099"/>
                </a:solidFill>
                <a:latin typeface="Arial" pitchFamily="34" charset="0"/>
                <a:cs typeface="Arial" pitchFamily="34" charset="0"/>
              </a:rPr>
              <a:t>w</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[x] = Write x by T</a:t>
            </a:r>
            <a:r>
              <a:rPr lang="en-US" sz="2000" baseline="-10000" dirty="0">
                <a:solidFill>
                  <a:srgbClr val="000099"/>
                </a:solidFill>
                <a:latin typeface="Arial" pitchFamily="34" charset="0"/>
                <a:cs typeface="Arial" pitchFamily="34" charset="0"/>
              </a:rPr>
              <a:t>i </a:t>
            </a:r>
            <a:r>
              <a:rPr lang="en-US" sz="2000" dirty="0">
                <a:solidFill>
                  <a:srgbClr val="000099"/>
                </a:solidFill>
                <a:latin typeface="Arial" pitchFamily="34" charset="0"/>
                <a:cs typeface="Arial" pitchFamily="34" charset="0"/>
              </a:rPr>
              <a:t>(x value changes)</a:t>
            </a:r>
          </a:p>
          <a:p>
            <a:pPr marL="233363">
              <a:defRPr/>
            </a:pPr>
            <a:endParaRPr lang="en-US" sz="2000" dirty="0" smtClean="0">
              <a:solidFill>
                <a:srgbClr val="000099"/>
              </a:solidFill>
              <a:latin typeface="Arial" pitchFamily="34" charset="0"/>
              <a:cs typeface="Arial" pitchFamily="34" charset="0"/>
            </a:endParaRPr>
          </a:p>
          <a:p>
            <a:pPr marL="233363">
              <a:defRPr/>
            </a:pPr>
            <a:r>
              <a:rPr lang="en-US" sz="2000" dirty="0" smtClean="0">
                <a:solidFill>
                  <a:srgbClr val="000099"/>
                </a:solidFill>
                <a:latin typeface="Arial" pitchFamily="34" charset="0"/>
                <a:cs typeface="Arial" pitchFamily="34" charset="0"/>
              </a:rPr>
              <a:t>Commit </a:t>
            </a:r>
            <a:r>
              <a:rPr lang="en-US" sz="2000" dirty="0">
                <a:solidFill>
                  <a:srgbClr val="000099"/>
                </a:solidFill>
                <a:latin typeface="Arial" pitchFamily="34" charset="0"/>
                <a:cs typeface="Arial" pitchFamily="34" charset="0"/>
              </a:rPr>
              <a:t>= c. Thus, c</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Commit of T</a:t>
            </a:r>
            <a:r>
              <a:rPr lang="en-US" sz="2000" baseline="-10000" dirty="0">
                <a:solidFill>
                  <a:srgbClr val="000099"/>
                </a:solidFill>
                <a:latin typeface="Arial" pitchFamily="34" charset="0"/>
                <a:cs typeface="Arial" pitchFamily="34" charset="0"/>
              </a:rPr>
              <a:t>i</a:t>
            </a:r>
            <a:endParaRPr lang="en-US" sz="2000" dirty="0">
              <a:solidFill>
                <a:srgbClr val="000099"/>
              </a:solidFill>
              <a:latin typeface="Arial" pitchFamily="34" charset="0"/>
              <a:cs typeface="Arial" pitchFamily="34" charset="0"/>
            </a:endParaRPr>
          </a:p>
          <a:p>
            <a:pPr marL="233363">
              <a:defRPr/>
            </a:pPr>
            <a:r>
              <a:rPr lang="en-US" sz="2000" dirty="0">
                <a:solidFill>
                  <a:srgbClr val="000099"/>
                </a:solidFill>
                <a:latin typeface="Arial" pitchFamily="34" charset="0"/>
                <a:cs typeface="Arial" pitchFamily="34" charset="0"/>
              </a:rPr>
              <a:t>Abort = a. Thus, </a:t>
            </a:r>
            <a:r>
              <a:rPr lang="en-US" sz="2000" dirty="0" err="1">
                <a:solidFill>
                  <a:srgbClr val="000099"/>
                </a:solidFill>
                <a:latin typeface="Arial" pitchFamily="34" charset="0"/>
                <a:cs typeface="Arial" pitchFamily="34" charset="0"/>
              </a:rPr>
              <a:t>a</a:t>
            </a:r>
            <a:r>
              <a:rPr lang="en-US" sz="2000"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 T</a:t>
            </a:r>
            <a:r>
              <a:rPr lang="en-US" sz="2000"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aborted (a system operation)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EE4AE34-08CF-445E-91AD-CF3266EF6779}" type="slidenum">
              <a:rPr lang="en-US" sz="1400" smtClean="0">
                <a:solidFill>
                  <a:srgbClr val="000099"/>
                </a:solidFill>
                <a:latin typeface="Arial" pitchFamily="34" charset="0"/>
                <a:cs typeface="Arial" pitchFamily="34" charset="0"/>
              </a:rPr>
              <a:pPr/>
              <a:t>13</a:t>
            </a:fld>
            <a:endParaRPr lang="en-US" sz="1400" b="0" smtClean="0"/>
          </a:p>
        </p:txBody>
      </p:sp>
      <p:sp>
        <p:nvSpPr>
          <p:cNvPr id="31747"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Formalization of a Transaction</a:t>
            </a:r>
            <a:r>
              <a:rPr lang="en-US" smtClean="0"/>
              <a:t>	</a:t>
            </a:r>
          </a:p>
        </p:txBody>
      </p:sp>
      <p:sp>
        <p:nvSpPr>
          <p:cNvPr id="3" name="Rectangle 2"/>
          <p:cNvSpPr/>
          <p:nvPr/>
        </p:nvSpPr>
        <p:spPr>
          <a:xfrm>
            <a:off x="839788" y="1209675"/>
            <a:ext cx="7523162" cy="4800600"/>
          </a:xfrm>
          <a:prstGeom prst="rect">
            <a:avLst/>
          </a:prstGeom>
        </p:spPr>
        <p:txBody>
          <a:bodyPr>
            <a:spAutoFit/>
          </a:bodyPr>
          <a:lstStyle/>
          <a:p>
            <a:pPr algn="just">
              <a:spcAft>
                <a:spcPts val="1200"/>
              </a:spcAft>
              <a:defRPr/>
            </a:pPr>
            <a:r>
              <a:rPr lang="en-US" dirty="0">
                <a:solidFill>
                  <a:srgbClr val="660066"/>
                </a:solidFill>
                <a:latin typeface="Arial" pitchFamily="34" charset="0"/>
                <a:cs typeface="Arial" pitchFamily="34" charset="0"/>
              </a:rPr>
              <a:t>A transaction executes a set of reads and writes to manipulate the database. Some of the operations of a transaction can be executed in parallel if running on a multiprocessor system.</a:t>
            </a:r>
          </a:p>
          <a:p>
            <a:pPr marL="233363" algn="just">
              <a:defRPr/>
            </a:pPr>
            <a:r>
              <a:rPr lang="en-US" sz="2000" dirty="0">
                <a:solidFill>
                  <a:srgbClr val="000099"/>
                </a:solidFill>
                <a:latin typeface="Arial" pitchFamily="34" charset="0"/>
                <a:cs typeface="Arial" pitchFamily="34" charset="0"/>
              </a:rPr>
              <a:t>Let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has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a:t>
            </a:r>
            <a:r>
              <a:rPr lang="en-US" sz="2000" dirty="0">
                <a:solidFill>
                  <a:srgbClr val="000099"/>
                </a:solidFill>
                <a:latin typeface="Arial" pitchFamily="34" charset="0"/>
                <a:cs typeface="Arial" pitchFamily="34" charset="0"/>
              </a:rPr>
              <a:t>Its execution can be represented graphically as:</a:t>
            </a:r>
          </a:p>
          <a:p>
            <a:pPr marL="233363" algn="just">
              <a:defRPr/>
            </a:pPr>
            <a:endParaRPr lang="en-US" sz="2000" dirty="0">
              <a:solidFill>
                <a:srgbClr val="000099"/>
              </a:solidFill>
              <a:latin typeface="Arial" pitchFamily="34" charset="0"/>
              <a:cs typeface="Arial" pitchFamily="34" charset="0"/>
            </a:endParaRPr>
          </a:p>
          <a:p>
            <a:pPr marL="233363" algn="just">
              <a:defRPr/>
            </a:pPr>
            <a:endParaRPr lang="en-US" sz="2000" dirty="0">
              <a:solidFill>
                <a:srgbClr val="000099"/>
              </a:solidFill>
              <a:latin typeface="Arial" pitchFamily="34" charset="0"/>
              <a:cs typeface="Arial" pitchFamily="34" charset="0"/>
            </a:endParaRPr>
          </a:p>
          <a:p>
            <a:pPr marL="233363" algn="just">
              <a:defRPr/>
            </a:pPr>
            <a:endParaRPr lang="en-US" sz="2000" dirty="0">
              <a:solidFill>
                <a:srgbClr val="000099"/>
              </a:solidFill>
              <a:latin typeface="Arial" pitchFamily="34" charset="0"/>
              <a:cs typeface="Arial" pitchFamily="34" charset="0"/>
            </a:endParaRPr>
          </a:p>
          <a:p>
            <a:pPr marL="233363" algn="just">
              <a:defRPr/>
            </a:pPr>
            <a:endParaRPr lang="en-US" sz="2000" dirty="0">
              <a:solidFill>
                <a:srgbClr val="000099"/>
              </a:solidFill>
              <a:latin typeface="Arial" pitchFamily="34" charset="0"/>
              <a:cs typeface="Arial" pitchFamily="34" charset="0"/>
            </a:endParaRPr>
          </a:p>
          <a:p>
            <a:pPr marL="233363" algn="just">
              <a:defRPr/>
            </a:pPr>
            <a:r>
              <a:rPr lang="en-US" sz="2000" dirty="0">
                <a:solidFill>
                  <a:srgbClr val="000099"/>
                </a:solidFill>
                <a:latin typeface="Arial" pitchFamily="34" charset="0"/>
                <a:cs typeface="Arial" pitchFamily="34" charset="0"/>
              </a:rPr>
              <a:t>Since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a:t>
            </a:r>
            <a:r>
              <a:rPr lang="en-US" sz="2000" dirty="0">
                <a:solidFill>
                  <a:srgbClr val="000099"/>
                </a:solidFill>
                <a:latin typeface="Arial" pitchFamily="34" charset="0"/>
                <a:cs typeface="Arial" pitchFamily="34" charset="0"/>
              </a:rPr>
              <a:t> is not a function of any r</a:t>
            </a:r>
            <a:r>
              <a:rPr lang="en-US" sz="2000"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the execution of these operations in any order will give the same correct result. Thus, all possible schedules are correct. This indicates that a transaction is a partial order.</a:t>
            </a: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0" y="3611563"/>
            <a:ext cx="205105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FC434E6-4A14-4C41-AEB4-7FA200741BCC}" type="slidenum">
              <a:rPr lang="en-US" sz="1400" smtClean="0">
                <a:solidFill>
                  <a:srgbClr val="000099"/>
                </a:solidFill>
                <a:latin typeface="Arial" pitchFamily="34" charset="0"/>
                <a:cs typeface="Arial" pitchFamily="34" charset="0"/>
              </a:rPr>
              <a:pPr/>
              <a:t>14</a:t>
            </a:fld>
            <a:endParaRPr lang="en-US" sz="1400" b="0" smtClean="0"/>
          </a:p>
        </p:txBody>
      </p:sp>
      <p:sp>
        <p:nvSpPr>
          <p:cNvPr id="32771"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Formalization of a Transaction</a:t>
            </a:r>
            <a:r>
              <a:rPr lang="en-US" smtClean="0"/>
              <a:t>	</a:t>
            </a:r>
          </a:p>
        </p:txBody>
      </p:sp>
      <p:sp>
        <p:nvSpPr>
          <p:cNvPr id="32772" name="Rectangle 2"/>
          <p:cNvSpPr>
            <a:spLocks noChangeArrowheads="1"/>
          </p:cNvSpPr>
          <p:nvPr/>
        </p:nvSpPr>
        <p:spPr bwMode="auto">
          <a:xfrm>
            <a:off x="839788" y="1574800"/>
            <a:ext cx="75231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1200"/>
              </a:spcAft>
            </a:pPr>
            <a:r>
              <a:rPr lang="en-US" dirty="0">
                <a:solidFill>
                  <a:srgbClr val="660066"/>
                </a:solidFill>
                <a:latin typeface="Arial" pitchFamily="34" charset="0"/>
                <a:cs typeface="Arial" pitchFamily="34" charset="0"/>
              </a:rPr>
              <a:t>Operations of some transactions could be totally ordered. Consider the following transaction:</a:t>
            </a:r>
          </a:p>
          <a:p>
            <a:pPr algn="ctr">
              <a:spcAft>
                <a:spcPts val="1200"/>
              </a:spcAft>
            </a:pP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has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a:t>
            </a:r>
            <a:endParaRPr lang="en-US" sz="2000" dirty="0">
              <a:solidFill>
                <a:srgbClr val="000099"/>
              </a:solidFill>
              <a:latin typeface="Arial" pitchFamily="34" charset="0"/>
              <a:cs typeface="Arial" pitchFamily="34" charset="0"/>
            </a:endParaRPr>
          </a:p>
          <a:p>
            <a:pPr algn="just">
              <a:spcAft>
                <a:spcPts val="1200"/>
              </a:spcAft>
            </a:pPr>
            <a:r>
              <a:rPr lang="en-US" sz="2000" dirty="0">
                <a:solidFill>
                  <a:srgbClr val="000099"/>
                </a:solidFill>
                <a:latin typeface="Arial" pitchFamily="34" charset="0"/>
                <a:cs typeface="Arial" pitchFamily="34" charset="0"/>
              </a:rPr>
              <a:t>In this schedule each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is a function of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If we assume that the </a:t>
            </a:r>
            <a:r>
              <a:rPr lang="en-US" sz="2000" i="1" dirty="0">
                <a:solidFill>
                  <a:srgbClr val="FF0000"/>
                </a:solidFill>
                <a:latin typeface="Arial" pitchFamily="34" charset="0"/>
                <a:cs typeface="Arial" pitchFamily="34" charset="0"/>
              </a:rPr>
              <a:t>new value of y is computed using x </a:t>
            </a:r>
            <a:r>
              <a:rPr lang="en-US" sz="2000" dirty="0">
                <a:solidFill>
                  <a:srgbClr val="000099"/>
                </a:solidFill>
                <a:latin typeface="Arial" pitchFamily="34" charset="0"/>
                <a:cs typeface="Arial" pitchFamily="34" charset="0"/>
              </a:rPr>
              <a:t>then this is the only correct order of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dirty="0">
                <a:solidFill>
                  <a:srgbClr val="000099"/>
                </a:solidFill>
                <a:latin typeface="Arial" pitchFamily="34" charset="0"/>
                <a:cs typeface="Arial" pitchFamily="34" charset="0"/>
              </a:rPr>
              <a:t>. Thus, the order is total.</a:t>
            </a:r>
          </a:p>
          <a:p>
            <a:pPr algn="just">
              <a:spcAft>
                <a:spcPts val="1200"/>
              </a:spcAft>
            </a:pPr>
            <a:r>
              <a:rPr lang="en-US" sz="2000" dirty="0">
                <a:solidFill>
                  <a:srgbClr val="000099"/>
                </a:solidFill>
                <a:latin typeface="Arial" pitchFamily="34" charset="0"/>
                <a:cs typeface="Arial" pitchFamily="34" charset="0"/>
              </a:rPr>
              <a:t>We will model a transaction as a partial order. In doing so we will not violate the constraints of total 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BBAEE2B-D714-49CB-BC3B-50B33F157995}" type="slidenum">
              <a:rPr lang="en-US" sz="1400" smtClean="0">
                <a:solidFill>
                  <a:srgbClr val="000099"/>
                </a:solidFill>
                <a:latin typeface="Arial" pitchFamily="34" charset="0"/>
                <a:cs typeface="Arial" pitchFamily="34" charset="0"/>
              </a:rPr>
              <a:pPr/>
              <a:t>15</a:t>
            </a:fld>
            <a:endParaRPr lang="en-US" sz="1400" b="0" smtClean="0"/>
          </a:p>
        </p:txBody>
      </p:sp>
      <p:sp>
        <p:nvSpPr>
          <p:cNvPr id="33795"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Formalization of a Transaction</a:t>
            </a:r>
            <a:r>
              <a:rPr lang="en-US" smtClean="0"/>
              <a:t>	</a:t>
            </a:r>
          </a:p>
        </p:txBody>
      </p:sp>
      <p:sp>
        <p:nvSpPr>
          <p:cNvPr id="3" name="Rectangle 2"/>
          <p:cNvSpPr/>
          <p:nvPr/>
        </p:nvSpPr>
        <p:spPr>
          <a:xfrm>
            <a:off x="839788" y="1574800"/>
            <a:ext cx="7523162" cy="3400931"/>
          </a:xfrm>
          <a:prstGeom prst="rect">
            <a:avLst/>
          </a:prstGeom>
        </p:spPr>
        <p:txBody>
          <a:bodyPr>
            <a:spAutoFit/>
          </a:bodyPr>
          <a:lstStyle/>
          <a:p>
            <a:pPr algn="just">
              <a:spcAft>
                <a:spcPts val="1200"/>
              </a:spcAft>
              <a:defRPr/>
            </a:pPr>
            <a:r>
              <a:rPr lang="en-US" dirty="0">
                <a:solidFill>
                  <a:srgbClr val="660066"/>
                </a:solidFill>
                <a:latin typeface="Arial" pitchFamily="34" charset="0"/>
                <a:cs typeface="Arial" pitchFamily="34" charset="0"/>
              </a:rPr>
              <a:t>We formally define a transaction as follows:</a:t>
            </a:r>
          </a:p>
          <a:p>
            <a:pPr algn="just">
              <a:spcAft>
                <a:spcPts val="1200"/>
              </a:spcAft>
              <a:defRPr/>
            </a:pPr>
            <a:r>
              <a:rPr lang="en-US" sz="2000" dirty="0">
                <a:solidFill>
                  <a:srgbClr val="000099"/>
                </a:solidFill>
                <a:latin typeface="Arial" pitchFamily="34" charset="0"/>
                <a:cs typeface="Arial" pitchFamily="34" charset="0"/>
              </a:rPr>
              <a:t>A transaction Ti is a partial order with ordering relation </a:t>
            </a:r>
            <a:r>
              <a:rPr lang="en-US" sz="2000" i="1" dirty="0">
                <a:solidFill>
                  <a:srgbClr val="000099"/>
                </a:solidFill>
                <a:latin typeface="Arial" pitchFamily="34" charset="0"/>
                <a:cs typeface="Arial" pitchFamily="34" charset="0"/>
              </a:rPr>
              <a:t>&lt;</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where</a:t>
            </a:r>
          </a:p>
          <a:p>
            <a:pPr marL="684213" indent="-457200" algn="just">
              <a:spcAft>
                <a:spcPts val="600"/>
              </a:spcAft>
              <a:buFont typeface="+mj-lt"/>
              <a:buAutoNum type="arabicPeriod"/>
              <a:defRPr/>
            </a:pP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rPr>
              <a:t>{</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 x is a data item}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a:t>
            </a:r>
          </a:p>
          <a:p>
            <a:pPr marL="684213" indent="-457200" algn="just">
              <a:spcAft>
                <a:spcPts val="0"/>
              </a:spcAft>
              <a:buFont typeface="+mj-lt"/>
              <a:buAutoNum type="arabicPeriod"/>
              <a:defRPr/>
            </a:pP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 </a:t>
            </a:r>
            <a:r>
              <a:rPr lang="en-US" sz="2000" i="1" dirty="0" err="1">
                <a:solidFill>
                  <a:srgbClr val="000099"/>
                </a:solidFill>
                <a:latin typeface="Arial" pitchFamily="34" charset="0"/>
                <a:cs typeface="Arial" pitchFamily="34" charset="0"/>
              </a:rPr>
              <a:t>iff</a:t>
            </a:r>
            <a:r>
              <a:rPr lang="en-US" sz="2000" i="1" dirty="0">
                <a:solidFill>
                  <a:srgbClr val="000099"/>
                </a:solidFill>
                <a:latin typeface="Arial" pitchFamily="34" charset="0"/>
                <a:cs typeface="Arial" pitchFamily="34" charset="0"/>
              </a:rPr>
              <a:t> c</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p>
          <a:p>
            <a:pPr marL="684213" indent="-457200" algn="just">
              <a:spcBef>
                <a:spcPts val="600"/>
              </a:spcBef>
              <a:spcAft>
                <a:spcPts val="600"/>
              </a:spcAft>
              <a:buFont typeface="+mj-lt"/>
              <a:buAutoNum type="arabicPeriod"/>
              <a:defRPr/>
            </a:pPr>
            <a:r>
              <a:rPr lang="en-US" sz="2000" i="1" dirty="0">
                <a:solidFill>
                  <a:srgbClr val="000099"/>
                </a:solidFill>
                <a:latin typeface="Arial" pitchFamily="34" charset="0"/>
                <a:cs typeface="Arial" pitchFamily="34" charset="0"/>
              </a:rPr>
              <a:t>if t is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or c</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(whichever is in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for any other operation p </a:t>
            </a:r>
            <a:r>
              <a:rPr lang="en-US" i="1" dirty="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p &lt;</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 and</a:t>
            </a:r>
          </a:p>
          <a:p>
            <a:pPr marL="684213" indent="-457200" algn="just">
              <a:spcAft>
                <a:spcPts val="0"/>
              </a:spcAft>
              <a:buFont typeface="+mj-lt"/>
              <a:buAutoNum type="arabicPeriod"/>
              <a:defRPr/>
            </a:pPr>
            <a:r>
              <a:rPr lang="en-US" sz="2000" i="1" dirty="0">
                <a:solidFill>
                  <a:srgbClr val="000099"/>
                </a:solidFill>
                <a:latin typeface="Arial" pitchFamily="34" charset="0"/>
                <a:cs typeface="Arial" pitchFamily="34" charset="0"/>
              </a:rPr>
              <a:t>If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then either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 &lt;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or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 &lt;</a:t>
            </a:r>
            <a:r>
              <a:rPr lang="en-US" sz="2000" i="1" baseline="-10000" dirty="0">
                <a:solidFill>
                  <a:srgbClr val="000099"/>
                </a:solidFill>
                <a:latin typeface="Arial" pitchFamily="34" charset="0"/>
                <a:cs typeface="Arial" pitchFamily="34" charset="0"/>
              </a:rPr>
              <a:t>i </a:t>
            </a:r>
            <a:r>
              <a:rPr lang="en-US" sz="2000" i="1" baseline="-10000"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r</a:t>
            </a:r>
            <a:r>
              <a:rPr lang="en-US" sz="2000" i="1" baseline="-10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DD0CF6EA-32F2-4B74-9345-61AAD1F53EBE}" type="slidenum">
              <a:rPr lang="en-US" sz="1400" smtClean="0">
                <a:solidFill>
                  <a:srgbClr val="000099"/>
                </a:solidFill>
                <a:latin typeface="Arial" pitchFamily="34" charset="0"/>
                <a:cs typeface="Arial" pitchFamily="34" charset="0"/>
              </a:rPr>
              <a:pPr/>
              <a:t>16</a:t>
            </a:fld>
            <a:endParaRPr lang="en-US" sz="1400" b="0" smtClean="0"/>
          </a:p>
        </p:txBody>
      </p:sp>
      <p:sp>
        <p:nvSpPr>
          <p:cNvPr id="3481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Interpretation of a Transaction</a:t>
            </a:r>
            <a:r>
              <a:rPr lang="en-US" smtClean="0"/>
              <a:t>	</a:t>
            </a:r>
          </a:p>
        </p:txBody>
      </p:sp>
      <p:sp>
        <p:nvSpPr>
          <p:cNvPr id="34820" name="Rectangle 2"/>
          <p:cNvSpPr>
            <a:spLocks noChangeArrowheads="1"/>
          </p:cNvSpPr>
          <p:nvPr/>
        </p:nvSpPr>
        <p:spPr bwMode="auto">
          <a:xfrm>
            <a:off x="839788" y="1724025"/>
            <a:ext cx="752316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Aft>
                <a:spcPts val="1200"/>
              </a:spcAft>
            </a:pPr>
            <a:r>
              <a:rPr lang="en-US">
                <a:solidFill>
                  <a:srgbClr val="660066"/>
                </a:solidFill>
                <a:latin typeface="Arial" pitchFamily="34" charset="0"/>
                <a:cs typeface="Arial" pitchFamily="34" charset="0"/>
              </a:rPr>
              <a:t>The formal definition of a transaction does not model its execution. That is, it does not use the initial and final values of a data item because the transaction structure is not related to them. This model works for all values so the execution is “uninterpreted” or “unspecified.” However, when we deal with schedulers, we will take into consideration data values.</a:t>
            </a:r>
            <a:endParaRPr lang="en-US" sz="2000" i="1">
              <a:solidFill>
                <a:srgbClr val="000099"/>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652B7091-B3A4-4B6C-9318-B0DAE1D201C0}" type="slidenum">
              <a:rPr lang="en-US" sz="1400" smtClean="0">
                <a:solidFill>
                  <a:srgbClr val="000099"/>
                </a:solidFill>
                <a:latin typeface="Arial" pitchFamily="34" charset="0"/>
                <a:cs typeface="Arial" pitchFamily="34" charset="0"/>
              </a:rPr>
              <a:pPr/>
              <a:t>17</a:t>
            </a:fld>
            <a:endParaRPr lang="en-US" sz="1400" b="0" smtClean="0"/>
          </a:p>
        </p:txBody>
      </p:sp>
      <p:sp>
        <p:nvSpPr>
          <p:cNvPr id="35843"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History</a:t>
            </a:r>
            <a:r>
              <a:rPr lang="en-US" smtClean="0"/>
              <a:t>	</a:t>
            </a:r>
          </a:p>
        </p:txBody>
      </p:sp>
      <p:sp>
        <p:nvSpPr>
          <p:cNvPr id="2" name="Rectangle 1"/>
          <p:cNvSpPr/>
          <p:nvPr/>
        </p:nvSpPr>
        <p:spPr>
          <a:xfrm>
            <a:off x="781050" y="1598613"/>
            <a:ext cx="7797800" cy="2754312"/>
          </a:xfrm>
          <a:prstGeom prst="rect">
            <a:avLst/>
          </a:prstGeom>
        </p:spPr>
        <p:txBody>
          <a:bodyPr>
            <a:spAutoFit/>
          </a:bodyPr>
          <a:lstStyle/>
          <a:p>
            <a:pPr>
              <a:spcAft>
                <a:spcPts val="600"/>
              </a:spcAft>
              <a:defRPr/>
            </a:pPr>
            <a:r>
              <a:rPr lang="en-US" dirty="0">
                <a:solidFill>
                  <a:srgbClr val="660066"/>
                </a:solidFill>
                <a:latin typeface="Arial" pitchFamily="34" charset="0"/>
                <a:cs typeface="Arial" pitchFamily="34" charset="0"/>
              </a:rPr>
              <a:t>History (H)</a:t>
            </a:r>
          </a:p>
          <a:p>
            <a:pPr marL="233363" algn="just">
              <a:defRPr/>
            </a:pPr>
            <a:r>
              <a:rPr lang="en-US" sz="2000" dirty="0">
                <a:solidFill>
                  <a:srgbClr val="000099"/>
                </a:solidFill>
                <a:latin typeface="Arial" pitchFamily="34" charset="0"/>
                <a:cs typeface="Arial" pitchFamily="34" charset="0"/>
              </a:rPr>
              <a:t>A history is a sequence of these operations </a:t>
            </a:r>
            <a:r>
              <a:rPr lang="en-US" sz="2000" i="1" dirty="0">
                <a:solidFill>
                  <a:srgbClr val="000099"/>
                </a:solidFill>
                <a:latin typeface="Arial" pitchFamily="34" charset="0"/>
                <a:cs typeface="Arial" pitchFamily="34" charset="0"/>
              </a:rPr>
              <a:t>(r, w, c, a)</a:t>
            </a:r>
            <a:r>
              <a:rPr lang="en-US" sz="2000" dirty="0">
                <a:solidFill>
                  <a:srgbClr val="000099"/>
                </a:solidFill>
                <a:latin typeface="Arial" pitchFamily="34" charset="0"/>
                <a:cs typeface="Arial" pitchFamily="34" charset="0"/>
              </a:rPr>
              <a:t> of a set of concurrent transactions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the order that the database system processed them. It gives a complete picture of execution of these transactions.</a:t>
            </a:r>
          </a:p>
          <a:p>
            <a:pPr>
              <a:spcBef>
                <a:spcPts val="1200"/>
              </a:spcBef>
              <a:defRPr/>
            </a:pPr>
            <a:r>
              <a:rPr lang="en-US" dirty="0">
                <a:solidFill>
                  <a:srgbClr val="660066"/>
                </a:solidFill>
                <a:latin typeface="Arial" pitchFamily="34" charset="0"/>
                <a:cs typeface="Arial" pitchFamily="34" charset="0"/>
              </a:rPr>
              <a:t>Example of a History</a:t>
            </a:r>
          </a:p>
          <a:p>
            <a:pPr marL="233363">
              <a:spcBef>
                <a:spcPts val="1200"/>
              </a:spcBef>
              <a:defRPr/>
            </a:pPr>
            <a:r>
              <a:rPr lang="en-US" sz="2000" i="1" dirty="0">
                <a:solidFill>
                  <a:srgbClr val="000099"/>
                </a:solidFill>
                <a:latin typeface="Arial" pitchFamily="34" charset="0"/>
                <a:cs typeface="Arial" pitchFamily="34" charset="0"/>
              </a:rPr>
              <a:t>r1[x] r2[x] w1[x] w2[x] r3[y] r4[z] w2[y] w3[y] w4[z] c1 a2 a3 c4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ABC03F9F-1204-4682-B2B0-3A633015786F}" type="slidenum">
              <a:rPr lang="en-US" sz="1400" smtClean="0">
                <a:solidFill>
                  <a:srgbClr val="000099"/>
                </a:solidFill>
                <a:latin typeface="Arial" pitchFamily="34" charset="0"/>
                <a:cs typeface="Arial" pitchFamily="34" charset="0"/>
              </a:rPr>
              <a:pPr/>
              <a:t>18</a:t>
            </a:fld>
            <a:endParaRPr lang="en-US" sz="1400" b="0" smtClean="0"/>
          </a:p>
        </p:txBody>
      </p:sp>
      <p:sp>
        <p:nvSpPr>
          <p:cNvPr id="36867"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Schedule </a:t>
            </a:r>
            <a:r>
              <a:rPr lang="en-US" smtClean="0"/>
              <a:t>	</a:t>
            </a:r>
          </a:p>
        </p:txBody>
      </p:sp>
      <p:sp>
        <p:nvSpPr>
          <p:cNvPr id="2" name="Rectangle 1"/>
          <p:cNvSpPr/>
          <p:nvPr/>
        </p:nvSpPr>
        <p:spPr>
          <a:xfrm>
            <a:off x="781050" y="1598613"/>
            <a:ext cx="7736874" cy="3908762"/>
          </a:xfrm>
          <a:prstGeom prst="rect">
            <a:avLst/>
          </a:prstGeom>
        </p:spPr>
        <p:txBody>
          <a:bodyPr wrap="square">
            <a:spAutoFit/>
          </a:bodyPr>
          <a:lstStyle/>
          <a:p>
            <a:pPr>
              <a:spcBef>
                <a:spcPts val="1200"/>
              </a:spcBef>
              <a:defRPr/>
            </a:pPr>
            <a:r>
              <a:rPr lang="en-US" dirty="0">
                <a:solidFill>
                  <a:srgbClr val="660066"/>
                </a:solidFill>
                <a:latin typeface="Arial" pitchFamily="34" charset="0"/>
                <a:cs typeface="Arial" pitchFamily="34" charset="0"/>
              </a:rPr>
              <a:t>Schedule (S)</a:t>
            </a:r>
          </a:p>
          <a:p>
            <a:pPr marL="233363" algn="just">
              <a:spcBef>
                <a:spcPts val="1200"/>
              </a:spcBef>
              <a:defRPr/>
            </a:pPr>
            <a:r>
              <a:rPr lang="en-US" sz="2000" dirty="0">
                <a:solidFill>
                  <a:srgbClr val="000099"/>
                </a:solidFill>
                <a:latin typeface="Arial" pitchFamily="34" charset="0"/>
                <a:cs typeface="Arial" pitchFamily="34" charset="0"/>
              </a:rPr>
              <a:t>A schedule is any prefix of H. It may or may not contain a or c. A history can be called a schedule but a schedule may not represent a history.</a:t>
            </a:r>
          </a:p>
          <a:p>
            <a:pPr>
              <a:spcBef>
                <a:spcPts val="1200"/>
              </a:spcBef>
              <a:defRPr/>
            </a:pPr>
            <a:r>
              <a:rPr lang="en-US" dirty="0">
                <a:solidFill>
                  <a:srgbClr val="660066"/>
                </a:solidFill>
                <a:latin typeface="Arial" pitchFamily="34" charset="0"/>
                <a:cs typeface="Arial" pitchFamily="34" charset="0"/>
              </a:rPr>
              <a:t>Examples of a Schedule</a:t>
            </a:r>
            <a:endParaRPr lang="en-US" dirty="0">
              <a:solidFill>
                <a:srgbClr val="000099"/>
              </a:solidFill>
              <a:latin typeface="Arial" pitchFamily="34" charset="0"/>
              <a:cs typeface="Arial" pitchFamily="34" charset="0"/>
            </a:endParaRPr>
          </a:p>
          <a:p>
            <a:pPr marL="233363">
              <a:spcBef>
                <a:spcPts val="1200"/>
              </a:spcBef>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[z</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or</a:t>
            </a:r>
          </a:p>
          <a:p>
            <a:pPr marL="233363">
              <a:spcBef>
                <a:spcPts val="1200"/>
              </a:spcBef>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or</a:t>
            </a:r>
          </a:p>
          <a:p>
            <a:pPr marL="233363">
              <a:spcBef>
                <a:spcPts val="1200"/>
              </a:spcBef>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c</a:t>
            </a:r>
            <a:r>
              <a:rPr lang="en-US" sz="2000" i="1" baseline="-10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 (a history also)</a:t>
            </a:r>
            <a:endParaRPr lang="en-US" sz="2000" i="1" dirty="0">
              <a:solidFill>
                <a:srgbClr val="000099"/>
              </a:solidFill>
              <a:latin typeface="Arial" pitchFamily="34" charset="0"/>
              <a:cs typeface="Arial" pitchFamily="34" charset="0"/>
            </a:endParaRPr>
          </a:p>
          <a:p>
            <a:pPr marL="233363">
              <a:spcBef>
                <a:spcPts val="1200"/>
              </a:spcBef>
              <a:defRPr/>
            </a:pPr>
            <a:r>
              <a:rPr lang="en-US" sz="2000" dirty="0">
                <a:solidFill>
                  <a:srgbClr val="000099"/>
                </a:solidFill>
                <a:latin typeface="Arial" pitchFamily="34" charset="0"/>
                <a:cs typeface="Arial" pitchFamily="34" charset="0"/>
              </a:rPr>
              <a:t>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5AF067D3-5CAA-4D0F-B541-FAD890B99F0C}" type="slidenum">
              <a:rPr lang="en-US" sz="1400" smtClean="0">
                <a:solidFill>
                  <a:srgbClr val="000099"/>
                </a:solidFill>
                <a:latin typeface="Arial" pitchFamily="34" charset="0"/>
                <a:cs typeface="Arial" pitchFamily="34" charset="0"/>
              </a:rPr>
              <a:pPr/>
              <a:t>19</a:t>
            </a:fld>
            <a:endParaRPr lang="en-US" sz="1400" b="0" smtClean="0"/>
          </a:p>
        </p:txBody>
      </p:sp>
      <p:sp>
        <p:nvSpPr>
          <p:cNvPr id="37891"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History Vs. Schedule</a:t>
            </a:r>
            <a:r>
              <a:rPr lang="en-US" smtClean="0"/>
              <a:t>	</a:t>
            </a:r>
          </a:p>
        </p:txBody>
      </p:sp>
      <p:sp>
        <p:nvSpPr>
          <p:cNvPr id="2" name="Rectangle 1"/>
          <p:cNvSpPr/>
          <p:nvPr/>
        </p:nvSpPr>
        <p:spPr>
          <a:xfrm>
            <a:off x="781050" y="1074738"/>
            <a:ext cx="7797800" cy="3846512"/>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A history (H) is a complete sequence of operations (</a:t>
            </a:r>
            <a:r>
              <a:rPr lang="en-US" i="1" dirty="0">
                <a:solidFill>
                  <a:srgbClr val="660066"/>
                </a:solidFill>
                <a:latin typeface="Arial" pitchFamily="34" charset="0"/>
                <a:cs typeface="Arial" pitchFamily="34" charset="0"/>
              </a:rPr>
              <a:t>r, w, c, a</a:t>
            </a:r>
            <a:r>
              <a:rPr lang="en-US" dirty="0">
                <a:solidFill>
                  <a:srgbClr val="660066"/>
                </a:solidFill>
                <a:latin typeface="Arial" pitchFamily="34" charset="0"/>
                <a:cs typeface="Arial" pitchFamily="34" charset="0"/>
              </a:rPr>
              <a:t>) for concurrent transactions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in the order that the database system processed them.</a:t>
            </a:r>
          </a:p>
          <a:p>
            <a:pPr algn="just">
              <a:defRPr/>
            </a:pPr>
            <a:endParaRPr lang="en-US" sz="2000" dirty="0">
              <a:solidFill>
                <a:srgbClr val="000099"/>
              </a:solidFill>
              <a:latin typeface="Arial" pitchFamily="34" charset="0"/>
              <a:cs typeface="Arial" pitchFamily="34" charset="0"/>
            </a:endParaRPr>
          </a:p>
          <a:p>
            <a:pPr algn="just">
              <a:spcBef>
                <a:spcPts val="0"/>
              </a:spcBef>
              <a:defRPr/>
            </a:pPr>
            <a:r>
              <a:rPr lang="en-US" dirty="0">
                <a:solidFill>
                  <a:srgbClr val="660066"/>
                </a:solidFill>
                <a:latin typeface="Arial" pitchFamily="34" charset="0"/>
                <a:cs typeface="Arial" pitchFamily="34" charset="0"/>
              </a:rPr>
              <a:t>A schedule (S)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a:solidFill>
                  <a:srgbClr val="660066"/>
                </a:solidFill>
                <a:latin typeface="Arial" pitchFamily="34" charset="0"/>
                <a:cs typeface="Arial" pitchFamily="34" charset="0"/>
              </a:rPr>
              <a:t>) is any prefix of </a:t>
            </a:r>
            <a:r>
              <a:rPr lang="en-US" i="1" dirty="0">
                <a:solidFill>
                  <a:srgbClr val="660066"/>
                </a:solidFill>
                <a:latin typeface="Arial" pitchFamily="34" charset="0"/>
                <a:cs typeface="Arial" pitchFamily="34" charset="0"/>
              </a:rPr>
              <a:t>H</a:t>
            </a:r>
            <a:r>
              <a:rPr lang="en-US" dirty="0">
                <a:solidFill>
                  <a:srgbClr val="660066"/>
                </a:solidFill>
                <a:latin typeface="Arial" pitchFamily="34" charset="0"/>
                <a:cs typeface="Arial" pitchFamily="34" charset="0"/>
              </a:rPr>
              <a:t>. The prefix may contain c or a as well.</a:t>
            </a:r>
          </a:p>
          <a:p>
            <a:pPr marL="233363">
              <a:spcBef>
                <a:spcPts val="1200"/>
              </a:spcBef>
              <a:defRPr/>
            </a:pPr>
            <a:r>
              <a:rPr lang="en-US" sz="2000" i="1" dirty="0">
                <a:solidFill>
                  <a:srgbClr val="000099"/>
                </a:solidFill>
                <a:latin typeface="Arial" pitchFamily="34" charset="0"/>
                <a:cs typeface="Arial" pitchFamily="34" charset="0"/>
              </a:rPr>
              <a:t>H =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This can be called a schedule as well.</a:t>
            </a:r>
          </a:p>
          <a:p>
            <a:pPr marL="233363">
              <a:spcBef>
                <a:spcPts val="1200"/>
              </a:spcBef>
              <a:defRPr/>
            </a:pPr>
            <a:r>
              <a:rPr lang="en-US" sz="2000" i="1" dirty="0">
                <a:solidFill>
                  <a:srgbClr val="000099"/>
                </a:solidFill>
                <a:latin typeface="Arial" pitchFamily="34" charset="0"/>
                <a:cs typeface="Arial" pitchFamily="34" charset="0"/>
              </a:rPr>
              <a:t>S =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 </a:t>
            </a:r>
            <a:r>
              <a:rPr lang="en-US" sz="2000" dirty="0">
                <a:solidFill>
                  <a:srgbClr val="000099"/>
                </a:solidFill>
                <a:latin typeface="Arial" pitchFamily="34" charset="0"/>
                <a:cs typeface="Arial" pitchFamily="34" charset="0"/>
              </a:rPr>
              <a:t>This is not a history.</a:t>
            </a:r>
          </a:p>
        </p:txBody>
      </p:sp>
      <p:sp>
        <p:nvSpPr>
          <p:cNvPr id="37893" name="Rectangle 3"/>
          <p:cNvSpPr>
            <a:spLocks noChangeArrowheads="1"/>
          </p:cNvSpPr>
          <p:nvPr/>
        </p:nvSpPr>
        <p:spPr bwMode="auto">
          <a:xfrm>
            <a:off x="781050" y="5024438"/>
            <a:ext cx="73945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solidFill>
                  <a:srgbClr val="660066"/>
                </a:solidFill>
                <a:latin typeface="Arial" pitchFamily="34" charset="0"/>
                <a:cs typeface="Arial" pitchFamily="34" charset="0"/>
              </a:rPr>
              <a:t>A history is a complete event where as a schedule could be an ongoing event.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xfrm>
            <a:off x="8399463" y="6327775"/>
            <a:ext cx="4476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7C2EEEED-0CAF-42B5-ABDC-F796643531DE}" type="slidenum">
              <a:rPr lang="en-US" sz="1400" smtClean="0">
                <a:solidFill>
                  <a:srgbClr val="000099"/>
                </a:solidFill>
                <a:latin typeface="Arial" pitchFamily="34" charset="0"/>
                <a:cs typeface="Arial" pitchFamily="34" charset="0"/>
              </a:rPr>
              <a:pPr/>
              <a:t>2</a:t>
            </a:fld>
            <a:endParaRPr lang="en-US" sz="1400" b="0" smtClean="0"/>
          </a:p>
        </p:txBody>
      </p:sp>
      <p:sp>
        <p:nvSpPr>
          <p:cNvPr id="20483" name="Rectangle 2"/>
          <p:cNvSpPr>
            <a:spLocks noGrp="1" noChangeArrowheads="1"/>
          </p:cNvSpPr>
          <p:nvPr>
            <p:ph type="title" idx="4294967295"/>
          </p:nvPr>
        </p:nvSpPr>
        <p:spPr>
          <a:xfrm>
            <a:off x="685800" y="744538"/>
            <a:ext cx="7772400" cy="677862"/>
          </a:xfrm>
        </p:spPr>
        <p:txBody>
          <a:bodyPr/>
          <a:lstStyle/>
          <a:p>
            <a:pPr marL="457200" indent="-457200"/>
            <a:r>
              <a:rPr lang="en-US" sz="2800" b="1" smtClean="0">
                <a:solidFill>
                  <a:srgbClr val="C00000"/>
                </a:solidFill>
                <a:latin typeface="Arial" pitchFamily="34" charset="0"/>
                <a:cs typeface="Arial" pitchFamily="34" charset="0"/>
              </a:rPr>
              <a:t>Introduction to Transaction</a:t>
            </a:r>
          </a:p>
        </p:txBody>
      </p:sp>
      <p:sp>
        <p:nvSpPr>
          <p:cNvPr id="20484" name="Text Box 3"/>
          <p:cNvSpPr txBox="1">
            <a:spLocks noChangeArrowheads="1"/>
          </p:cNvSpPr>
          <p:nvPr/>
        </p:nvSpPr>
        <p:spPr bwMode="auto">
          <a:xfrm>
            <a:off x="879475" y="1482725"/>
            <a:ext cx="77438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a:solidFill>
                  <a:srgbClr val="660066"/>
                </a:solidFill>
                <a:latin typeface="Arial" pitchFamily="34" charset="0"/>
                <a:cs typeface="Arial" pitchFamily="34" charset="0"/>
              </a:rPr>
              <a:t>A transaction is a mechanism for manipulating a database in consistency-preserving manner. It changes a consistent state of the database to the next consistent state.</a:t>
            </a:r>
          </a:p>
        </p:txBody>
      </p:sp>
      <p:sp>
        <p:nvSpPr>
          <p:cNvPr id="20485" name="Text Box 3"/>
          <p:cNvSpPr txBox="1">
            <a:spLocks noChangeArrowheads="1"/>
          </p:cNvSpPr>
          <p:nvPr/>
        </p:nvSpPr>
        <p:spPr bwMode="auto">
          <a:xfrm>
            <a:off x="1031875" y="3051175"/>
            <a:ext cx="77438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just"/>
            <a:r>
              <a:rPr lang="en-US" sz="2000">
                <a:solidFill>
                  <a:srgbClr val="000099"/>
                </a:solidFill>
                <a:latin typeface="Arial" pitchFamily="34" charset="0"/>
                <a:cs typeface="Arial" pitchFamily="34" charset="0"/>
              </a:rPr>
              <a:t>Let </a:t>
            </a:r>
            <a:r>
              <a:rPr lang="en-US" sz="2000" i="1">
                <a:solidFill>
                  <a:srgbClr val="000099"/>
                </a:solidFill>
                <a:latin typeface="Arial" pitchFamily="34" charset="0"/>
                <a:cs typeface="Arial" pitchFamily="34" charset="0"/>
              </a:rPr>
              <a:t>S</a:t>
            </a:r>
            <a:r>
              <a:rPr lang="en-US" sz="2000" i="1" baseline="-10000">
                <a:solidFill>
                  <a:srgbClr val="000099"/>
                </a:solidFill>
                <a:latin typeface="Arial" pitchFamily="34" charset="0"/>
                <a:cs typeface="Arial" pitchFamily="34" charset="0"/>
              </a:rPr>
              <a:t>i </a:t>
            </a:r>
            <a:r>
              <a:rPr lang="en-US" sz="2000">
                <a:solidFill>
                  <a:srgbClr val="000099"/>
                </a:solidFill>
                <a:latin typeface="Arial" pitchFamily="34" charset="0"/>
                <a:cs typeface="Arial" pitchFamily="34" charset="0"/>
              </a:rPr>
              <a:t>be an initial consistent state of the database </a:t>
            </a:r>
            <a:r>
              <a:rPr lang="en-US" sz="2000" i="1">
                <a:solidFill>
                  <a:srgbClr val="000099"/>
                </a:solidFill>
                <a:latin typeface="Arial" pitchFamily="34" charset="0"/>
                <a:cs typeface="Arial" pitchFamily="34" charset="0"/>
              </a:rPr>
              <a:t>D</a:t>
            </a:r>
            <a:r>
              <a:rPr lang="en-US" sz="2000">
                <a:solidFill>
                  <a:srgbClr val="000099"/>
                </a:solidFill>
                <a:latin typeface="Arial" pitchFamily="34" charset="0"/>
                <a:cs typeface="Arial" pitchFamily="34" charset="0"/>
              </a:rPr>
              <a:t> (</a:t>
            </a:r>
            <a:r>
              <a:rPr lang="en-US" sz="2000" i="1">
                <a:solidFill>
                  <a:srgbClr val="000099"/>
                </a:solidFill>
                <a:latin typeface="Arial" pitchFamily="34" charset="0"/>
                <a:cs typeface="Arial" pitchFamily="34" charset="0"/>
              </a:rPr>
              <a:t>D = d</a:t>
            </a:r>
            <a:r>
              <a:rPr lang="en-US" sz="2000" i="1" baseline="-10000">
                <a:solidFill>
                  <a:srgbClr val="000099"/>
                </a:solidFill>
                <a:latin typeface="Arial" pitchFamily="34" charset="0"/>
                <a:cs typeface="Arial" pitchFamily="34" charset="0"/>
              </a:rPr>
              <a:t>1</a:t>
            </a:r>
            <a:r>
              <a:rPr lang="en-US" sz="2000" i="1">
                <a:solidFill>
                  <a:srgbClr val="000099"/>
                </a:solidFill>
                <a:latin typeface="Arial" pitchFamily="34" charset="0"/>
                <a:cs typeface="Arial" pitchFamily="34" charset="0"/>
              </a:rPr>
              <a:t>, d</a:t>
            </a:r>
            <a:r>
              <a:rPr lang="en-US" sz="2000" i="1" baseline="-10000">
                <a:solidFill>
                  <a:srgbClr val="000099"/>
                </a:solidFill>
                <a:latin typeface="Arial" pitchFamily="34" charset="0"/>
                <a:cs typeface="Arial" pitchFamily="34" charset="0"/>
              </a:rPr>
              <a:t>2</a:t>
            </a:r>
            <a:r>
              <a:rPr lang="en-US" sz="2000" i="1">
                <a:solidFill>
                  <a:srgbClr val="000099"/>
                </a:solidFill>
                <a:latin typeface="Arial" pitchFamily="34" charset="0"/>
                <a:cs typeface="Arial" pitchFamily="34" charset="0"/>
              </a:rPr>
              <a:t>, …, d</a:t>
            </a:r>
            <a:r>
              <a:rPr lang="en-US" sz="2000" i="1" baseline="-10000">
                <a:solidFill>
                  <a:srgbClr val="000099"/>
                </a:solidFill>
                <a:latin typeface="Arial" pitchFamily="34" charset="0"/>
                <a:cs typeface="Arial" pitchFamily="34" charset="0"/>
              </a:rPr>
              <a:t>n</a:t>
            </a:r>
            <a:r>
              <a:rPr lang="en-US" sz="2000" i="1">
                <a:solidFill>
                  <a:srgbClr val="000099"/>
                </a:solidFill>
                <a:latin typeface="Arial" pitchFamily="34" charset="0"/>
                <a:cs typeface="Arial" pitchFamily="34" charset="0"/>
              </a:rPr>
              <a:t>; where d</a:t>
            </a:r>
            <a:r>
              <a:rPr lang="en-US" sz="2000" i="1" baseline="-10000">
                <a:solidFill>
                  <a:srgbClr val="000099"/>
                </a:solidFill>
                <a:latin typeface="Arial" pitchFamily="34" charset="0"/>
                <a:cs typeface="Arial" pitchFamily="34" charset="0"/>
              </a:rPr>
              <a:t>i</a:t>
            </a:r>
            <a:r>
              <a:rPr lang="en-US" sz="2000" i="1">
                <a:solidFill>
                  <a:srgbClr val="000099"/>
                </a:solidFill>
                <a:latin typeface="Arial" pitchFamily="34" charset="0"/>
                <a:cs typeface="Arial" pitchFamily="34" charset="0"/>
              </a:rPr>
              <a:t>’s are data items</a:t>
            </a:r>
            <a:r>
              <a:rPr lang="en-US" sz="2000">
                <a:solidFill>
                  <a:srgbClr val="000099"/>
                </a:solidFill>
                <a:latin typeface="Arial" pitchFamily="34" charset="0"/>
                <a:cs typeface="Arial" pitchFamily="34" charset="0"/>
              </a:rPr>
              <a:t>) and </a:t>
            </a:r>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i</a:t>
            </a:r>
            <a:r>
              <a:rPr lang="en-US" sz="2000">
                <a:solidFill>
                  <a:srgbClr val="000099"/>
                </a:solidFill>
                <a:latin typeface="Arial" pitchFamily="34" charset="0"/>
                <a:cs typeface="Arial" pitchFamily="34" charset="0"/>
              </a:rPr>
              <a:t> is a transaction. Thus,</a:t>
            </a:r>
          </a:p>
          <a:p>
            <a:pPr algn="just"/>
            <a:endParaRPr lang="en-US" sz="2000">
              <a:solidFill>
                <a:srgbClr val="000099"/>
              </a:solidFill>
              <a:latin typeface="Arial" pitchFamily="34" charset="0"/>
              <a:cs typeface="Arial" pitchFamily="34" charset="0"/>
            </a:endParaRPr>
          </a:p>
        </p:txBody>
      </p:sp>
      <p:cxnSp>
        <p:nvCxnSpPr>
          <p:cNvPr id="20486" name="Straight Arrow Connector 2"/>
          <p:cNvCxnSpPr>
            <a:cxnSpLocks noChangeShapeType="1"/>
          </p:cNvCxnSpPr>
          <p:nvPr/>
        </p:nvCxnSpPr>
        <p:spPr bwMode="auto">
          <a:xfrm>
            <a:off x="1709738" y="4416425"/>
            <a:ext cx="7937" cy="312738"/>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Arrow Connector 5"/>
          <p:cNvCxnSpPr>
            <a:cxnSpLocks noChangeShapeType="1"/>
          </p:cNvCxnSpPr>
          <p:nvPr/>
        </p:nvCxnSpPr>
        <p:spPr bwMode="auto">
          <a:xfrm>
            <a:off x="1905000" y="4281488"/>
            <a:ext cx="2184400" cy="536575"/>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Rectangle 6"/>
          <p:cNvSpPr/>
          <p:nvPr/>
        </p:nvSpPr>
        <p:spPr>
          <a:xfrm>
            <a:off x="1536700" y="4084638"/>
            <a:ext cx="6562725" cy="1630362"/>
          </a:xfrm>
          <a:prstGeom prst="rect">
            <a:avLst/>
          </a:prstGeom>
        </p:spPr>
        <p:txBody>
          <a:bodyPr>
            <a:spAutoFit/>
          </a:bodyPr>
          <a:lstStyle/>
          <a:p>
            <a:pPr algn="just">
              <a:defRPr/>
            </a:pPr>
            <a:r>
              <a:rPr lang="en-US" sz="2000" i="1" dirty="0">
                <a:solidFill>
                  <a:srgbClr val="7030A0"/>
                </a:solidFill>
                <a:latin typeface="Arial" pitchFamily="34" charset="0"/>
                <a:cs typeface="Arial" pitchFamily="34" charset="0"/>
              </a:rPr>
              <a:t>T</a:t>
            </a:r>
            <a:r>
              <a:rPr lang="en-US" sz="2000" i="1" baseline="-10000" dirty="0">
                <a:solidFill>
                  <a:srgbClr val="7030A0"/>
                </a:solidFill>
                <a:latin typeface="Arial" pitchFamily="34" charset="0"/>
                <a:cs typeface="Arial" pitchFamily="34" charset="0"/>
              </a:rPr>
              <a:t>i</a:t>
            </a:r>
            <a:endParaRPr lang="en-US" sz="2000" dirty="0">
              <a:solidFill>
                <a:srgbClr val="7030A0"/>
              </a:solidFill>
              <a:latin typeface="Arial" pitchFamily="34" charset="0"/>
              <a:cs typeface="Arial" pitchFamily="34" charset="0"/>
            </a:endParaRPr>
          </a:p>
          <a:p>
            <a:pPr algn="just">
              <a:defRPr/>
            </a:pPr>
            <a:endParaRPr lang="en-US" sz="2000" i="1" dirty="0">
              <a:solidFill>
                <a:srgbClr val="7030A0"/>
              </a:solidFill>
              <a:latin typeface="Arial" pitchFamily="34" charset="0"/>
              <a:cs typeface="Arial" pitchFamily="34" charset="0"/>
            </a:endParaRPr>
          </a:p>
          <a:p>
            <a:pPr algn="just">
              <a:defRPr/>
            </a:pPr>
            <a:r>
              <a:rPr lang="en-US" sz="2000" i="1" dirty="0">
                <a:solidFill>
                  <a:srgbClr val="7030A0"/>
                </a:solidFill>
                <a:latin typeface="Arial" pitchFamily="34" charset="0"/>
                <a:cs typeface="Arial" pitchFamily="34" charset="0"/>
              </a:rPr>
              <a:t>S</a:t>
            </a:r>
            <a:r>
              <a:rPr lang="en-US" sz="2000" i="1" baseline="-10000" dirty="0">
                <a:solidFill>
                  <a:srgbClr val="7030A0"/>
                </a:solidFill>
                <a:latin typeface="Arial" pitchFamily="34" charset="0"/>
                <a:cs typeface="Arial" pitchFamily="34" charset="0"/>
              </a:rPr>
              <a:t>i</a:t>
            </a:r>
            <a:r>
              <a:rPr lang="en-US" sz="2000" dirty="0">
                <a:solidFill>
                  <a:srgbClr val="7030A0"/>
                </a:solidFill>
                <a:latin typeface="Arial" pitchFamily="34" charset="0"/>
                <a:cs typeface="Arial" pitchFamily="34" charset="0"/>
              </a:rPr>
              <a:t>  &lt;</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a:t>
            </a:r>
            <a:r>
              <a:rPr lang="en-US" sz="2000" dirty="0">
                <a:solidFill>
                  <a:srgbClr val="7030A0"/>
                </a:solidFill>
                <a:latin typeface="Arial" pitchFamily="34" charset="0"/>
                <a:cs typeface="Arial" pitchFamily="34" charset="0"/>
              </a:rPr>
              <a:t>&gt; </a:t>
            </a:r>
            <a:r>
              <a:rPr lang="en-US" sz="2000" i="1" dirty="0" err="1">
                <a:solidFill>
                  <a:srgbClr val="7030A0"/>
                </a:solidFill>
                <a:latin typeface="Arial" pitchFamily="34" charset="0"/>
                <a:cs typeface="Arial" pitchFamily="34" charset="0"/>
              </a:rPr>
              <a:t>S</a:t>
            </a:r>
            <a:r>
              <a:rPr lang="en-US" sz="2000" i="1" baseline="-10000" dirty="0" err="1">
                <a:solidFill>
                  <a:srgbClr val="7030A0"/>
                </a:solidFill>
                <a:latin typeface="Arial" pitchFamily="34" charset="0"/>
                <a:cs typeface="Arial" pitchFamily="34" charset="0"/>
              </a:rPr>
              <a:t>j</a:t>
            </a:r>
            <a:r>
              <a:rPr lang="en-US" sz="2000" dirty="0">
                <a:solidFill>
                  <a:srgbClr val="7030A0"/>
                </a:solidFill>
                <a:latin typeface="Arial" pitchFamily="34" charset="0"/>
                <a:cs typeface="Arial" pitchFamily="34" charset="0"/>
              </a:rPr>
              <a:t> ; where </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 </a:t>
            </a:r>
            <a:r>
              <a:rPr lang="en-US" sz="2000" dirty="0">
                <a:solidFill>
                  <a:srgbClr val="7030A0"/>
                </a:solidFill>
                <a:latin typeface="Arial" pitchFamily="34" charset="0"/>
                <a:cs typeface="Arial" pitchFamily="34" charset="0"/>
              </a:rPr>
              <a:t>are the intermediate state of the database, and </a:t>
            </a:r>
            <a:r>
              <a:rPr lang="en-US" sz="2000" i="1" dirty="0" err="1">
                <a:solidFill>
                  <a:srgbClr val="7030A0"/>
                </a:solidFill>
                <a:latin typeface="Arial" pitchFamily="34" charset="0"/>
                <a:cs typeface="Arial" pitchFamily="34" charset="0"/>
              </a:rPr>
              <a:t>S</a:t>
            </a:r>
            <a:r>
              <a:rPr lang="en-US" sz="2000" i="1" baseline="-10000" dirty="0" err="1">
                <a:solidFill>
                  <a:srgbClr val="7030A0"/>
                </a:solidFill>
                <a:latin typeface="Arial" pitchFamily="34" charset="0"/>
                <a:cs typeface="Arial" pitchFamily="34" charset="0"/>
              </a:rPr>
              <a:t>j</a:t>
            </a:r>
            <a:r>
              <a:rPr lang="en-US" sz="2000" i="1" baseline="-10000" dirty="0">
                <a:solidFill>
                  <a:srgbClr val="7030A0"/>
                </a:solidFill>
                <a:latin typeface="Arial" pitchFamily="34" charset="0"/>
                <a:cs typeface="Arial" pitchFamily="34" charset="0"/>
              </a:rPr>
              <a:t>  </a:t>
            </a:r>
            <a:r>
              <a:rPr lang="en-US" sz="2000" dirty="0">
                <a:solidFill>
                  <a:srgbClr val="7030A0"/>
                </a:solidFill>
                <a:latin typeface="Arial" pitchFamily="34" charset="0"/>
                <a:cs typeface="Arial" pitchFamily="34" charset="0"/>
              </a:rPr>
              <a:t>is the final consistent database state.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455E95BD-1CAE-4D93-A4D3-02A0439D42EE}" type="slidenum">
              <a:rPr lang="en-US" sz="1400" smtClean="0">
                <a:solidFill>
                  <a:srgbClr val="000099"/>
                </a:solidFill>
                <a:latin typeface="Arial" pitchFamily="34" charset="0"/>
                <a:cs typeface="Arial" pitchFamily="34" charset="0"/>
              </a:rPr>
              <a:pPr/>
              <a:t>20</a:t>
            </a:fld>
            <a:endParaRPr lang="en-US" sz="1400" b="0" smtClean="0"/>
          </a:p>
        </p:txBody>
      </p:sp>
      <p:sp>
        <p:nvSpPr>
          <p:cNvPr id="38915"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History</a:t>
            </a:r>
            <a:r>
              <a:rPr lang="en-US" smtClean="0"/>
              <a:t>	</a:t>
            </a:r>
          </a:p>
        </p:txBody>
      </p:sp>
      <p:sp>
        <p:nvSpPr>
          <p:cNvPr id="2" name="Rectangle 1"/>
          <p:cNvSpPr/>
          <p:nvPr/>
        </p:nvSpPr>
        <p:spPr>
          <a:xfrm>
            <a:off x="781050" y="1074738"/>
            <a:ext cx="7797800" cy="4692650"/>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Formalization of a history (H)</a:t>
            </a:r>
          </a:p>
          <a:p>
            <a:pPr algn="just">
              <a:defRPr/>
            </a:pPr>
            <a:endParaRPr lang="en-US" sz="2000" dirty="0">
              <a:solidFill>
                <a:srgbClr val="000099"/>
              </a:solidFill>
              <a:latin typeface="Arial" pitchFamily="34" charset="0"/>
              <a:cs typeface="Arial" pitchFamily="34" charset="0"/>
            </a:endParaRPr>
          </a:p>
          <a:p>
            <a:pPr marL="233363">
              <a:spcBef>
                <a:spcPts val="0"/>
              </a:spcBef>
              <a:spcAft>
                <a:spcPts val="1200"/>
              </a:spcAft>
              <a:defRPr/>
            </a:pPr>
            <a:r>
              <a:rPr lang="en-US" sz="2000" dirty="0">
                <a:solidFill>
                  <a:srgbClr val="000099"/>
                </a:solidFill>
                <a:latin typeface="Arial" pitchFamily="34" charset="0"/>
                <a:cs typeface="Arial" pitchFamily="34" charset="0"/>
              </a:rPr>
              <a:t>Let T =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dirty="0">
                <a:solidFill>
                  <a:srgbClr val="000099"/>
                </a:solidFill>
                <a:latin typeface="Arial" pitchFamily="34" charset="0"/>
                <a:cs typeface="Arial" pitchFamily="34" charset="0"/>
              </a:rPr>
              <a:t>). A complete H over T is a partial order with ordering relation &lt;</a:t>
            </a:r>
            <a:r>
              <a:rPr lang="en-US" sz="2000" baseline="-10000" dirty="0">
                <a:solidFill>
                  <a:srgbClr val="000099"/>
                </a:solidFill>
                <a:latin typeface="Arial" pitchFamily="34" charset="0"/>
                <a:cs typeface="Arial" pitchFamily="34" charset="0"/>
              </a:rPr>
              <a:t>H </a:t>
            </a:r>
            <a:r>
              <a:rPr lang="en-US" sz="2000" dirty="0">
                <a:solidFill>
                  <a:srgbClr val="000099"/>
                </a:solidFill>
                <a:latin typeface="Arial" pitchFamily="34" charset="0"/>
                <a:cs typeface="Arial" pitchFamily="34" charset="0"/>
              </a:rPr>
              <a:t>where:</a:t>
            </a:r>
          </a:p>
          <a:p>
            <a:pPr marL="798513" indent="-341313">
              <a:spcBef>
                <a:spcPts val="0"/>
              </a:spcBef>
              <a:buFont typeface="+mj-lt"/>
              <a:buAutoNum type="arabicPeriod"/>
              <a:defRPr/>
            </a:pPr>
            <a:r>
              <a:rPr lang="en-US" sz="2000" i="1" dirty="0">
                <a:solidFill>
                  <a:srgbClr val="000099"/>
                </a:solidFill>
                <a:latin typeface="Arial" pitchFamily="34" charset="0"/>
                <a:cs typeface="Arial" pitchFamily="34" charset="0"/>
              </a:rPr>
              <a:t>H =  = </a:t>
            </a:r>
          </a:p>
          <a:p>
            <a:pPr marL="798513" indent="-341313">
              <a:spcBef>
                <a:spcPts val="600"/>
              </a:spcBef>
              <a:buFont typeface="+mj-lt"/>
              <a:buAutoNum type="arabicPeriod"/>
              <a:defRPr/>
            </a:pPr>
            <a:r>
              <a:rPr lang="en-US" sz="2000" i="1" dirty="0">
                <a:solidFill>
                  <a:srgbClr val="000099"/>
                </a:solidFill>
                <a:latin typeface="Arial" pitchFamily="34" charset="0"/>
                <a:cs typeface="Arial" pitchFamily="34" charset="0"/>
              </a:rPr>
              <a:t>&lt;</a:t>
            </a:r>
            <a:r>
              <a:rPr lang="en-US" sz="2000" i="1" baseline="-10000"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rPr>
              <a:t>           &lt;</a:t>
            </a:r>
            <a:r>
              <a:rPr lang="en-US" sz="2000" i="1" baseline="-10000" dirty="0">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and</a:t>
            </a:r>
          </a:p>
          <a:p>
            <a:pPr marL="798513" indent="-341313">
              <a:spcBef>
                <a:spcPts val="600"/>
              </a:spcBef>
              <a:buFont typeface="+mj-lt"/>
              <a:buAutoNum type="arabicPeriod"/>
              <a:defRPr/>
            </a:pPr>
            <a:r>
              <a:rPr lang="en-US" sz="2000" i="1" dirty="0">
                <a:solidFill>
                  <a:srgbClr val="000099"/>
                </a:solidFill>
                <a:latin typeface="Arial" pitchFamily="34" charset="0"/>
                <a:cs typeface="Arial" pitchFamily="34" charset="0"/>
              </a:rPr>
              <a:t>For any two conflicting operations p, q either p &lt;</a:t>
            </a:r>
            <a:r>
              <a:rPr lang="en-US" sz="2000" i="1" baseline="-10000"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rPr>
              <a:t>q or q &lt;</a:t>
            </a:r>
            <a:r>
              <a:rPr lang="en-US" sz="2000" i="1" baseline="-10000" dirty="0">
                <a:solidFill>
                  <a:srgbClr val="000099"/>
                </a:solidFill>
                <a:latin typeface="Arial" pitchFamily="34" charset="0"/>
                <a:cs typeface="Arial" pitchFamily="34" charset="0"/>
              </a:rPr>
              <a:t>H</a:t>
            </a:r>
            <a:r>
              <a:rPr lang="en-US" sz="2000" i="1" dirty="0">
                <a:solidFill>
                  <a:srgbClr val="000099"/>
                </a:solidFill>
                <a:latin typeface="Arial" pitchFamily="34" charset="0"/>
                <a:cs typeface="Arial" pitchFamily="34" charset="0"/>
              </a:rPr>
              <a:t> p</a:t>
            </a:r>
            <a:endParaRPr lang="en-US" sz="2000" dirty="0">
              <a:solidFill>
                <a:srgbClr val="000099"/>
              </a:solidFill>
              <a:latin typeface="Arial" pitchFamily="34" charset="0"/>
              <a:cs typeface="Arial" pitchFamily="34" charset="0"/>
            </a:endParaRPr>
          </a:p>
          <a:p>
            <a:pPr marL="233363" algn="just">
              <a:spcBef>
                <a:spcPts val="600"/>
              </a:spcBef>
              <a:defRPr/>
            </a:pPr>
            <a:r>
              <a:rPr lang="en-US" sz="2000" dirty="0">
                <a:solidFill>
                  <a:srgbClr val="000099"/>
                </a:solidFill>
                <a:latin typeface="Arial" pitchFamily="34" charset="0"/>
                <a:cs typeface="Arial" pitchFamily="34" charset="0"/>
              </a:rPr>
              <a:t>Condition 1: H includes precisely the operations executed by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dirty="0">
                <a:solidFill>
                  <a:srgbClr val="000099"/>
                </a:solidFill>
                <a:latin typeface="Arial" pitchFamily="34" charset="0"/>
                <a:cs typeface="Arial" pitchFamily="34" charset="0"/>
              </a:rPr>
              <a:t>).</a:t>
            </a:r>
          </a:p>
          <a:p>
            <a:pPr marL="233363">
              <a:spcBef>
                <a:spcPts val="600"/>
              </a:spcBef>
              <a:defRPr/>
            </a:pPr>
            <a:r>
              <a:rPr lang="en-US" sz="2000" dirty="0">
                <a:solidFill>
                  <a:srgbClr val="000099"/>
                </a:solidFill>
                <a:latin typeface="Arial" pitchFamily="34" charset="0"/>
                <a:cs typeface="Arial" pitchFamily="34" charset="0"/>
              </a:rPr>
              <a:t>Condition 2: Operations of each Ti are honored precisely.</a:t>
            </a:r>
          </a:p>
          <a:p>
            <a:pPr marL="233363" algn="just">
              <a:spcBef>
                <a:spcPts val="600"/>
              </a:spcBef>
              <a:defRPr/>
            </a:pPr>
            <a:r>
              <a:rPr lang="en-US" sz="2000" dirty="0">
                <a:solidFill>
                  <a:srgbClr val="000099"/>
                </a:solidFill>
                <a:latin typeface="Arial" pitchFamily="34" charset="0"/>
                <a:cs typeface="Arial" pitchFamily="34" charset="0"/>
              </a:rPr>
              <a:t>Condition 3: Order of conflicting operations p and q is determined by </a:t>
            </a:r>
            <a:r>
              <a:rPr lang="en-US" sz="2000" i="1" dirty="0">
                <a:solidFill>
                  <a:srgbClr val="000099"/>
                </a:solidFill>
                <a:latin typeface="Arial" pitchFamily="34" charset="0"/>
                <a:cs typeface="Arial" pitchFamily="34" charset="0"/>
              </a:rPr>
              <a:t>&lt;</a:t>
            </a:r>
            <a:r>
              <a:rPr lang="en-US" sz="2000" i="1" baseline="-10000"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p>
        </p:txBody>
      </p:sp>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2482850"/>
            <a:ext cx="7635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3" y="2928938"/>
            <a:ext cx="47148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2900363"/>
            <a:ext cx="233362"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21</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Types of History</a:t>
            </a:r>
            <a:r>
              <a:rPr lang="en-US" smtClean="0"/>
              <a:t>	</a:t>
            </a:r>
          </a:p>
        </p:txBody>
      </p:sp>
      <p:sp>
        <p:nvSpPr>
          <p:cNvPr id="2" name="Rectangle 1"/>
          <p:cNvSpPr/>
          <p:nvPr/>
        </p:nvSpPr>
        <p:spPr>
          <a:xfrm>
            <a:off x="685800" y="998538"/>
            <a:ext cx="7893050" cy="4985980"/>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The execution of a set of </a:t>
            </a:r>
            <a:r>
              <a:rPr lang="en-US" i="1" dirty="0" smtClean="0">
                <a:solidFill>
                  <a:srgbClr val="660066"/>
                </a:solidFill>
                <a:latin typeface="Arial" pitchFamily="34" charset="0"/>
                <a:cs typeface="Arial" pitchFamily="34" charset="0"/>
              </a:rPr>
              <a:t>T =</a:t>
            </a:r>
            <a:r>
              <a:rPr lang="en-US"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 T</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 </a:t>
            </a:r>
            <a:r>
              <a:rPr lang="en-US" i="1" dirty="0" err="1" smtClean="0">
                <a:solidFill>
                  <a:srgbClr val="660066"/>
                </a:solidFill>
                <a:latin typeface="Arial" pitchFamily="34" charset="0"/>
                <a:cs typeface="Arial" pitchFamily="34" charset="0"/>
              </a:rPr>
              <a:t>T</a:t>
            </a:r>
            <a:r>
              <a:rPr lang="en-US" i="1" baseline="-10000" dirty="0" err="1" smtClean="0">
                <a:solidFill>
                  <a:srgbClr val="660066"/>
                </a:solidFill>
                <a:latin typeface="Arial" pitchFamily="34" charset="0"/>
                <a:cs typeface="Arial" pitchFamily="34" charset="0"/>
              </a:rPr>
              <a:t>n</a:t>
            </a:r>
            <a:r>
              <a:rPr lang="en-US" dirty="0" smtClean="0">
                <a:solidFill>
                  <a:srgbClr val="660066"/>
                </a:solidFill>
                <a:latin typeface="Arial" pitchFamily="34" charset="0"/>
                <a:cs typeface="Arial" pitchFamily="34" charset="0"/>
              </a:rPr>
              <a:t>) generate the following types of histories</a:t>
            </a:r>
          </a:p>
          <a:p>
            <a:pPr marL="630238" indent="-342900" algn="just">
              <a:spcBef>
                <a:spcPts val="1200"/>
              </a:spcBef>
              <a:buBlip>
                <a:blip r:embed="rId2"/>
              </a:buBlip>
              <a:defRPr/>
            </a:pPr>
            <a:r>
              <a:rPr lang="en-US" dirty="0" smtClean="0">
                <a:solidFill>
                  <a:srgbClr val="660066"/>
                </a:solidFill>
                <a:latin typeface="Arial" pitchFamily="34" charset="0"/>
                <a:cs typeface="Arial" pitchFamily="34" charset="0"/>
              </a:rPr>
              <a:t>Complete history</a:t>
            </a:r>
          </a:p>
          <a:p>
            <a:pPr marL="630238" indent="-342900" algn="just">
              <a:buBlip>
                <a:blip r:embed="rId2"/>
              </a:buBlip>
              <a:defRPr/>
            </a:pPr>
            <a:r>
              <a:rPr lang="en-US" dirty="0" smtClean="0">
                <a:solidFill>
                  <a:srgbClr val="660066"/>
                </a:solidFill>
                <a:latin typeface="Arial" pitchFamily="34" charset="0"/>
                <a:cs typeface="Arial" pitchFamily="34" charset="0"/>
              </a:rPr>
              <a:t>Partial history (a prefix of a complete history)</a:t>
            </a:r>
          </a:p>
          <a:p>
            <a:pPr marL="630238" indent="-342900" algn="just">
              <a:buBlip>
                <a:blip r:embed="rId2"/>
              </a:buBlip>
              <a:defRPr/>
            </a:pPr>
            <a:r>
              <a:rPr lang="en-US" dirty="0" smtClean="0">
                <a:solidFill>
                  <a:srgbClr val="660066"/>
                </a:solidFill>
                <a:latin typeface="Arial" pitchFamily="34" charset="0"/>
                <a:cs typeface="Arial" pitchFamily="34" charset="0"/>
              </a:rPr>
              <a:t>Committed history</a:t>
            </a:r>
          </a:p>
          <a:p>
            <a:pPr algn="just">
              <a:defRPr/>
            </a:pPr>
            <a:endParaRPr lang="en-US" sz="2000" dirty="0" smtClean="0">
              <a:solidFill>
                <a:srgbClr val="660066"/>
              </a:solidFill>
              <a:latin typeface="Arial" pitchFamily="34" charset="0"/>
              <a:cs typeface="Arial" pitchFamily="34" charset="0"/>
            </a:endParaRPr>
          </a:p>
          <a:p>
            <a:pPr algn="just">
              <a:defRPr/>
            </a:pPr>
            <a:r>
              <a:rPr lang="en-US" dirty="0" smtClean="0">
                <a:solidFill>
                  <a:srgbClr val="660066"/>
                </a:solidFill>
                <a:latin typeface="Arial" pitchFamily="34" charset="0"/>
                <a:cs typeface="Arial" pitchFamily="34" charset="0"/>
              </a:rPr>
              <a:t>We will use the following transaction to formalize types of histories</a:t>
            </a:r>
            <a:endParaRPr lang="en-US" dirty="0">
              <a:solidFill>
                <a:srgbClr val="660066"/>
              </a:solidFill>
              <a:latin typeface="Arial" pitchFamily="34" charset="0"/>
              <a:cs typeface="Arial" pitchFamily="34" charset="0"/>
            </a:endParaRPr>
          </a:p>
          <a:p>
            <a:pPr marL="228600" algn="just">
              <a:spcBef>
                <a:spcPts val="1200"/>
              </a:spcBef>
              <a:defRPr/>
            </a:pPr>
            <a:r>
              <a:rPr lang="en-US" sz="2000" dirty="0" smtClean="0">
                <a:solidFill>
                  <a:srgbClr val="000099"/>
                </a:solidFill>
                <a:latin typeface="Arial" pitchFamily="34" charset="0"/>
                <a:cs typeface="Arial" pitchFamily="34" charset="0"/>
              </a:rPr>
              <a:t>T1 =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t>
            </a:r>
            <a:endParaRPr lang="en-US" sz="2000" dirty="0" smtClean="0">
              <a:solidFill>
                <a:srgbClr val="000099"/>
              </a:solidFill>
              <a:latin typeface="Arial" pitchFamily="34" charset="0"/>
              <a:cs typeface="Arial" pitchFamily="34" charset="0"/>
            </a:endParaRPr>
          </a:p>
          <a:p>
            <a:pPr marL="228600">
              <a:spcBef>
                <a:spcPts val="0"/>
              </a:spcBef>
              <a:spcAft>
                <a:spcPts val="600"/>
              </a:spcAft>
              <a:defRPr/>
            </a:pPr>
            <a:r>
              <a:rPr lang="en-US" sz="2000" dirty="0" smtClean="0">
                <a:solidFill>
                  <a:srgbClr val="000099"/>
                </a:solidFill>
                <a:latin typeface="Arial" pitchFamily="34" charset="0"/>
                <a:cs typeface="Arial" pitchFamily="34" charset="0"/>
              </a:rPr>
              <a:t>T3 =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endParaRPr lang="en-US" sz="2000" i="1" dirty="0" smtClean="0">
              <a:solidFill>
                <a:srgbClr val="000099"/>
              </a:solidFill>
              <a:latin typeface="Arial" pitchFamily="34" charset="0"/>
              <a:cs typeface="Arial" pitchFamily="34" charset="0"/>
            </a:endParaRPr>
          </a:p>
          <a:p>
            <a:pPr marL="228600">
              <a:spcBef>
                <a:spcPts val="0"/>
              </a:spcBef>
              <a:spcAft>
                <a:spcPts val="600"/>
              </a:spcAft>
              <a:defRPr/>
            </a:pPr>
            <a:r>
              <a:rPr lang="en-US" sz="2000" dirty="0" smtClean="0">
                <a:solidFill>
                  <a:srgbClr val="000099"/>
                </a:solidFill>
                <a:latin typeface="Arial" pitchFamily="34" charset="0"/>
                <a:cs typeface="Arial" pitchFamily="34" charset="0"/>
              </a:rPr>
              <a:t>T4 =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[y]</a:t>
            </a:r>
            <a:r>
              <a:rPr lang="en-US" sz="2000"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[z]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4</a:t>
            </a:r>
          </a:p>
          <a:p>
            <a:pPr marL="228600">
              <a:spcBef>
                <a:spcPts val="0"/>
              </a:spcBef>
              <a:spcAft>
                <a:spcPts val="600"/>
              </a:spcAft>
              <a:defRPr/>
            </a:pPr>
            <a:r>
              <a:rPr lang="en-US" sz="2000" i="1" dirty="0" smtClean="0">
                <a:solidFill>
                  <a:srgbClr val="000099"/>
                </a:solidFill>
                <a:latin typeface="Arial" pitchFamily="34" charset="0"/>
                <a:cs typeface="Arial" pitchFamily="34" charset="0"/>
                <a:sym typeface="Symbol"/>
              </a:rPr>
              <a:t>(An  defines the order (precedence) of r, w, c, and a operation. We will remove them when there is no ambiguity.)</a:t>
            </a:r>
            <a:endParaRPr lang="en-US" sz="2000" dirty="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22</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Types of History</a:t>
            </a:r>
            <a:r>
              <a:rPr lang="en-US" smtClean="0"/>
              <a:t>	</a:t>
            </a:r>
          </a:p>
        </p:txBody>
      </p:sp>
      <p:sp>
        <p:nvSpPr>
          <p:cNvPr id="2" name="Rectangle 1"/>
          <p:cNvSpPr/>
          <p:nvPr/>
        </p:nvSpPr>
        <p:spPr>
          <a:xfrm>
            <a:off x="685800" y="1218672"/>
            <a:ext cx="7893050" cy="3924151"/>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Complete history</a:t>
            </a:r>
            <a:endParaRPr lang="en-US" sz="2000" dirty="0">
              <a:solidFill>
                <a:srgbClr val="000099"/>
              </a:solidFill>
              <a:latin typeface="Arial" pitchFamily="34" charset="0"/>
              <a:cs typeface="Arial" pitchFamily="34" charset="0"/>
            </a:endParaRPr>
          </a:p>
          <a:p>
            <a:pPr marL="228600" algn="just">
              <a:spcBef>
                <a:spcPts val="1200"/>
              </a:spcBef>
              <a:spcAft>
                <a:spcPts val="600"/>
              </a:spcAft>
              <a:defRPr/>
            </a:pPr>
            <a:r>
              <a:rPr lang="en-US" sz="2000" dirty="0">
                <a:solidFill>
                  <a:srgbClr val="000099"/>
                </a:solidFill>
                <a:latin typeface="Arial" pitchFamily="34" charset="0"/>
                <a:cs typeface="Arial" pitchFamily="34" charset="0"/>
              </a:rPr>
              <a:t>A </a:t>
            </a:r>
            <a:r>
              <a:rPr lang="en-US" sz="2000" dirty="0" smtClean="0">
                <a:solidFill>
                  <a:srgbClr val="000099"/>
                </a:solidFill>
                <a:latin typeface="Arial" pitchFamily="34" charset="0"/>
                <a:cs typeface="Arial" pitchFamily="34" charset="0"/>
              </a:rPr>
              <a:t>complete (includes </a:t>
            </a:r>
            <a:r>
              <a:rPr lang="en-US" sz="2000" dirty="0">
                <a:solidFill>
                  <a:srgbClr val="000099"/>
                </a:solidFill>
                <a:latin typeface="Arial" pitchFamily="34" charset="0"/>
                <a:cs typeface="Arial" pitchFamily="34" charset="0"/>
              </a:rPr>
              <a:t>complete execution of all committed </a:t>
            </a:r>
            <a:r>
              <a:rPr lang="en-US" sz="2000" dirty="0" smtClean="0">
                <a:solidFill>
                  <a:srgbClr val="000099"/>
                </a:solidFill>
                <a:latin typeface="Arial" pitchFamily="34" charset="0"/>
                <a:cs typeface="Arial" pitchFamily="34" charset="0"/>
              </a:rPr>
              <a:t>transaction. It may include operations c or a or both) history over </a:t>
            </a:r>
            <a:r>
              <a:rPr lang="en-US" sz="2000" i="1" dirty="0" smtClean="0">
                <a:solidFill>
                  <a:srgbClr val="000099"/>
                </a:solidFill>
                <a:latin typeface="Arial" pitchFamily="34" charset="0"/>
                <a:cs typeface="Arial" pitchFamily="34" charset="0"/>
              </a:rPr>
              <a:t>T (T</a:t>
            </a:r>
            <a:r>
              <a:rPr lang="en-US" sz="2000" i="1" baseline="-10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is</a:t>
            </a:r>
          </a:p>
          <a:p>
            <a:pPr marL="914400">
              <a:spcBef>
                <a:spcPts val="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3</a:t>
            </a:r>
          </a:p>
          <a:p>
            <a:pPr marL="914400">
              <a:spcBef>
                <a:spcPts val="0"/>
              </a:spcBef>
              <a:spcAft>
                <a:spcPts val="0"/>
              </a:spcAft>
              <a:defRPr/>
            </a:pPr>
            <a:r>
              <a:rPr lang="en-US" sz="2000" i="1" baseline="-10000" dirty="0">
                <a:solidFill>
                  <a:srgbClr val="FF0000"/>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i="1" baseline="-10000" dirty="0">
              <a:solidFill>
                <a:srgbClr val="FF0000"/>
              </a:solidFill>
              <a:latin typeface="Arial" pitchFamily="34" charset="0"/>
              <a:cs typeface="Arial" pitchFamily="34" charset="0"/>
            </a:endParaRPr>
          </a:p>
          <a:p>
            <a:pPr marL="228600">
              <a:spcBef>
                <a:spcPts val="0"/>
              </a:spcBef>
              <a:spcAft>
                <a:spcPts val="0"/>
              </a:spcAft>
              <a:tabLst>
                <a:tab pos="914400" algn="l"/>
              </a:tabLst>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r</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4</a:t>
            </a:r>
          </a:p>
          <a:p>
            <a:pPr marL="914400">
              <a:spcBef>
                <a:spcPts val="0"/>
              </a:spcBef>
              <a:spcAft>
                <a:spcPts val="0"/>
              </a:spcAft>
              <a:defRPr/>
            </a:pPr>
            <a:r>
              <a:rPr lang="en-US" sz="2000" dirty="0">
                <a:solidFill>
                  <a:srgbClr val="000099"/>
                </a:solidFill>
                <a:latin typeface="Arial" pitchFamily="34" charset="0"/>
                <a:cs typeface="Arial" pitchFamily="34" charset="0"/>
                <a:sym typeface="Symbol"/>
              </a:rPr>
              <a:t>            </a:t>
            </a:r>
            <a:r>
              <a:rPr lang="en-US" sz="2000" i="1" baseline="-10000" dirty="0">
                <a:solidFill>
                  <a:srgbClr val="FF0000"/>
                </a:solidFill>
                <a:latin typeface="Arial" pitchFamily="34" charset="0"/>
                <a:cs typeface="Arial" pitchFamily="34" charset="0"/>
                <a:sym typeface="Symbol"/>
              </a:rPr>
              <a:t></a:t>
            </a:r>
            <a:endParaRPr lang="en-US" sz="2000" dirty="0">
              <a:solidFill>
                <a:srgbClr val="FF0000"/>
              </a:solidFill>
              <a:latin typeface="Arial" pitchFamily="34" charset="0"/>
              <a:cs typeface="Arial" pitchFamily="34" charset="0"/>
            </a:endParaRPr>
          </a:p>
          <a:p>
            <a:pPr marL="914400">
              <a:spcBef>
                <a:spcPts val="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1</a:t>
            </a:r>
          </a:p>
          <a:p>
            <a:pPr marL="228600">
              <a:spcBef>
                <a:spcPts val="1200"/>
              </a:spcBef>
              <a:spcAft>
                <a:spcPts val="0"/>
              </a:spcAft>
              <a:defRPr/>
            </a:pPr>
            <a:r>
              <a:rPr lang="en-US" sz="2000" dirty="0" smtClean="0">
                <a:solidFill>
                  <a:srgbClr val="000099"/>
                </a:solidFill>
                <a:latin typeface="Arial" pitchFamily="34" charset="0"/>
                <a:cs typeface="Arial" pitchFamily="34" charset="0"/>
              </a:rPr>
              <a:t>Since all transactions are committed, this is a committed history also.</a:t>
            </a:r>
            <a:endParaRPr lang="en-US" sz="2000"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6320674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23</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Types of History</a:t>
            </a:r>
            <a:r>
              <a:rPr lang="en-US" smtClean="0"/>
              <a:t>	</a:t>
            </a:r>
          </a:p>
        </p:txBody>
      </p:sp>
      <p:sp>
        <p:nvSpPr>
          <p:cNvPr id="2" name="Rectangle 1"/>
          <p:cNvSpPr/>
          <p:nvPr/>
        </p:nvSpPr>
        <p:spPr>
          <a:xfrm>
            <a:off x="685800" y="1218672"/>
            <a:ext cx="7893050" cy="3154710"/>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Partial history (a prefix of a history)</a:t>
            </a:r>
            <a:endParaRPr lang="en-US" sz="2000" dirty="0">
              <a:solidFill>
                <a:srgbClr val="000099"/>
              </a:solidFill>
              <a:latin typeface="Arial" pitchFamily="34" charset="0"/>
              <a:cs typeface="Arial" pitchFamily="34" charset="0"/>
            </a:endParaRPr>
          </a:p>
          <a:p>
            <a:pPr marL="228600" algn="just">
              <a:spcBef>
                <a:spcPts val="1200"/>
              </a:spcBef>
              <a:spcAft>
                <a:spcPts val="600"/>
              </a:spcAft>
              <a:defRPr/>
            </a:pPr>
            <a:r>
              <a:rPr lang="en-US" sz="2000" dirty="0">
                <a:solidFill>
                  <a:srgbClr val="000099"/>
                </a:solidFill>
                <a:latin typeface="Arial" pitchFamily="34" charset="0"/>
                <a:cs typeface="Arial" pitchFamily="34" charset="0"/>
              </a:rPr>
              <a:t>A </a:t>
            </a:r>
            <a:r>
              <a:rPr lang="en-US" sz="2000" dirty="0" smtClean="0">
                <a:solidFill>
                  <a:srgbClr val="000099"/>
                </a:solidFill>
                <a:latin typeface="Arial" pitchFamily="34" charset="0"/>
                <a:cs typeface="Arial" pitchFamily="34" charset="0"/>
              </a:rPr>
              <a:t>prefix of a history is a partial history where some transactions may be active (not committed or aborted). A prefix of </a:t>
            </a:r>
            <a:r>
              <a:rPr lang="en-US" sz="2000" dirty="0">
                <a:solidFill>
                  <a:srgbClr val="000099"/>
                </a:solidFill>
                <a:latin typeface="Arial" pitchFamily="34" charset="0"/>
                <a:cs typeface="Arial" pitchFamily="34" charset="0"/>
              </a:rPr>
              <a:t>history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 over </a:t>
            </a:r>
            <a:r>
              <a:rPr lang="en-US" sz="2000" i="1" dirty="0" smtClean="0">
                <a:solidFill>
                  <a:srgbClr val="000099"/>
                </a:solidFill>
                <a:latin typeface="Arial" pitchFamily="34" charset="0"/>
                <a:cs typeface="Arial" pitchFamily="34" charset="0"/>
              </a:rPr>
              <a:t>T (T</a:t>
            </a:r>
            <a:r>
              <a:rPr lang="en-US" sz="2000" i="1" baseline="-10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is</a:t>
            </a:r>
          </a:p>
          <a:p>
            <a:pPr marL="914400">
              <a:spcBef>
                <a:spcPts val="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endParaRPr lang="en-US" sz="2000" i="1" baseline="-10000" dirty="0" smtClean="0">
              <a:solidFill>
                <a:srgbClr val="000099"/>
              </a:solidFill>
              <a:latin typeface="Arial" pitchFamily="34" charset="0"/>
              <a:cs typeface="Arial" pitchFamily="34" charset="0"/>
            </a:endParaRPr>
          </a:p>
          <a:p>
            <a:pPr marL="914400">
              <a:spcBef>
                <a:spcPts val="0"/>
              </a:spcBef>
              <a:spcAft>
                <a:spcPts val="0"/>
              </a:spcAft>
              <a:defRPr/>
            </a:pPr>
            <a:r>
              <a:rPr lang="en-US" sz="2000" i="1" baseline="-10000" dirty="0" smtClean="0">
                <a:solidFill>
                  <a:srgbClr val="FF0000"/>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sym typeface="Symbol"/>
              </a:rPr>
              <a:t> </a:t>
            </a:r>
            <a:r>
              <a:rPr lang="en-US" sz="2000" i="1" dirty="0" smtClean="0">
                <a:solidFill>
                  <a:srgbClr val="FF0000"/>
                </a:solidFill>
                <a:latin typeface="Arial" pitchFamily="34" charset="0"/>
                <a:cs typeface="Arial" pitchFamily="34" charset="0"/>
                <a:sym typeface="Symbol"/>
              </a:rPr>
              <a:t>    </a:t>
            </a:r>
            <a:r>
              <a:rPr lang="en-US" sz="2000" i="1" baseline="-10000" dirty="0" smtClean="0">
                <a:solidFill>
                  <a:srgbClr val="FF0000"/>
                </a:solidFill>
                <a:latin typeface="Arial" pitchFamily="34" charset="0"/>
                <a:cs typeface="Arial" pitchFamily="34" charset="0"/>
                <a:sym typeface="Symbol"/>
              </a:rPr>
              <a:t></a:t>
            </a:r>
            <a:endParaRPr lang="en-US" sz="2000" i="1" baseline="-10000" dirty="0" smtClean="0">
              <a:solidFill>
                <a:srgbClr val="FF0000"/>
              </a:solidFill>
              <a:latin typeface="Arial" pitchFamily="34" charset="0"/>
              <a:cs typeface="Arial" pitchFamily="34" charset="0"/>
            </a:endParaRPr>
          </a:p>
          <a:p>
            <a:pPr marL="228600">
              <a:spcBef>
                <a:spcPts val="0"/>
              </a:spcBef>
              <a:spcAft>
                <a:spcPts val="0"/>
              </a:spcAft>
              <a:tabLst>
                <a:tab pos="914400" algn="l"/>
              </a:tabLst>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 	r</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[y]</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4</a:t>
            </a:r>
            <a:r>
              <a:rPr lang="en-US" sz="2000" i="1" dirty="0">
                <a:solidFill>
                  <a:srgbClr val="000099"/>
                </a:solidFill>
                <a:latin typeface="Arial" pitchFamily="34" charset="0"/>
                <a:cs typeface="Arial" pitchFamily="34" charset="0"/>
              </a:rPr>
              <a:t>[z] </a:t>
            </a:r>
            <a:endParaRPr lang="en-US" sz="2000" i="1" baseline="-10000" dirty="0" smtClean="0">
              <a:solidFill>
                <a:srgbClr val="000099"/>
              </a:solidFill>
              <a:latin typeface="Arial" pitchFamily="34" charset="0"/>
              <a:cs typeface="Arial" pitchFamily="34" charset="0"/>
            </a:endParaRPr>
          </a:p>
          <a:p>
            <a:pPr marL="914400">
              <a:spcBef>
                <a:spcPts val="0"/>
              </a:spcBef>
              <a:spcAft>
                <a:spcPts val="0"/>
              </a:spcAft>
              <a:defRPr/>
            </a:pPr>
            <a:r>
              <a:rPr lang="en-US" sz="2000" dirty="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sym typeface="Symbol"/>
              </a:rPr>
              <a:t>           </a:t>
            </a:r>
            <a:r>
              <a:rPr lang="en-US" sz="2000" i="1" baseline="-10000" dirty="0" smtClean="0">
                <a:solidFill>
                  <a:srgbClr val="FF0000"/>
                </a:solidFill>
                <a:latin typeface="Arial" pitchFamily="34" charset="0"/>
                <a:cs typeface="Arial" pitchFamily="34" charset="0"/>
                <a:sym typeface="Symbol"/>
              </a:rPr>
              <a:t></a:t>
            </a:r>
            <a:endParaRPr lang="en-US" sz="2000" dirty="0">
              <a:solidFill>
                <a:srgbClr val="FF0000"/>
              </a:solidFill>
              <a:latin typeface="Arial" pitchFamily="34" charset="0"/>
              <a:cs typeface="Arial" pitchFamily="34" charset="0"/>
            </a:endParaRPr>
          </a:p>
          <a:p>
            <a:pPr marL="914400">
              <a:spcBef>
                <a:spcPts val="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p>
        </p:txBody>
      </p:sp>
    </p:spTree>
    <p:extLst>
      <p:ext uri="{BB962C8B-B14F-4D97-AF65-F5344CB8AC3E}">
        <p14:creationId xmlns:p14="http://schemas.microsoft.com/office/powerpoint/2010/main" val="18788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24</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Types of History</a:t>
            </a:r>
            <a:r>
              <a:rPr lang="en-US" smtClean="0"/>
              <a:t>	</a:t>
            </a:r>
          </a:p>
        </p:txBody>
      </p:sp>
      <p:sp>
        <p:nvSpPr>
          <p:cNvPr id="2" name="Rectangle 1"/>
          <p:cNvSpPr/>
          <p:nvPr/>
        </p:nvSpPr>
        <p:spPr>
          <a:xfrm>
            <a:off x="685800" y="1455738"/>
            <a:ext cx="7893050" cy="2975173"/>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Committed history</a:t>
            </a:r>
          </a:p>
          <a:p>
            <a:pPr marL="228600" algn="just">
              <a:spcBef>
                <a:spcPts val="1200"/>
              </a:spcBef>
              <a:defRPr/>
            </a:pPr>
            <a:r>
              <a:rPr lang="en-US" sz="2000" dirty="0" smtClean="0">
                <a:solidFill>
                  <a:srgbClr val="000099"/>
                </a:solidFill>
                <a:latin typeface="Arial" pitchFamily="34" charset="0"/>
                <a:cs typeface="Arial" pitchFamily="34" charset="0"/>
              </a:rPr>
              <a:t>A committed history includes only committed transaction (no aborted transaction) </a:t>
            </a:r>
          </a:p>
          <a:p>
            <a:pPr marL="228600" algn="just">
              <a:spcBef>
                <a:spcPts val="1200"/>
              </a:spcBef>
              <a:defRPr/>
            </a:pPr>
            <a:r>
              <a:rPr lang="en-US" sz="2000" dirty="0" smtClean="0">
                <a:solidFill>
                  <a:srgbClr val="000099"/>
                </a:solidFill>
                <a:latin typeface="Arial" pitchFamily="34" charset="0"/>
                <a:cs typeface="Arial" pitchFamily="34" charset="0"/>
              </a:rPr>
              <a:t>A committed history over </a:t>
            </a:r>
            <a:r>
              <a:rPr lang="en-US" sz="2000" i="1" dirty="0" smtClean="0">
                <a:solidFill>
                  <a:srgbClr val="000099"/>
                </a:solidFill>
                <a:latin typeface="Arial" pitchFamily="34" charset="0"/>
                <a:cs typeface="Arial" pitchFamily="34" charset="0"/>
              </a:rPr>
              <a:t>T = (T</a:t>
            </a:r>
            <a:r>
              <a:rPr lang="en-US" sz="2000" i="1" baseline="-10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 T</a:t>
            </a:r>
            <a:r>
              <a:rPr lang="en-US" sz="2000" i="1" baseline="-10000" dirty="0" smtClean="0">
                <a:solidFill>
                  <a:srgbClr val="000099"/>
                </a:solidFill>
                <a:latin typeface="Arial" pitchFamily="34" charset="0"/>
                <a:cs typeface="Arial" pitchFamily="34" charset="0"/>
              </a:rPr>
              <a:t>4</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is</a:t>
            </a:r>
          </a:p>
          <a:p>
            <a:pPr marL="457200">
              <a:spcBef>
                <a:spcPts val="1200"/>
              </a:spcBef>
              <a:spcAft>
                <a:spcPts val="0"/>
              </a:spcAft>
              <a:tabLst>
                <a:tab pos="1143000" algn="l"/>
              </a:tabLst>
              <a:defRPr/>
            </a:pPr>
            <a:r>
              <a:rPr lang="en-US" sz="2000" i="1" dirty="0" smtClean="0">
                <a:solidFill>
                  <a:srgbClr val="000099"/>
                </a:solidFill>
                <a:latin typeface="Arial" pitchFamily="34" charset="0"/>
                <a:cs typeface="Arial" pitchFamily="34" charset="0"/>
              </a:rPr>
              <a:t>	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p>
          <a:p>
            <a:pPr marL="457200">
              <a:spcBef>
                <a:spcPts val="0"/>
              </a:spcBef>
              <a:spcAft>
                <a:spcPts val="0"/>
              </a:spcAft>
              <a:tabLst>
                <a:tab pos="1143000" algn="l"/>
              </a:tabLst>
              <a:defRPr/>
            </a:pPr>
            <a:r>
              <a:rPr lang="en-US" sz="2000" i="1" dirty="0" err="1" smtClean="0">
                <a:solidFill>
                  <a:srgbClr val="000099"/>
                </a:solidFill>
                <a:latin typeface="Arial" pitchFamily="34" charset="0"/>
                <a:cs typeface="Arial" pitchFamily="34" charset="0"/>
              </a:rPr>
              <a:t>H</a:t>
            </a:r>
            <a:r>
              <a:rPr lang="en-US" sz="2000" i="1" baseline="-10000" dirty="0" err="1" smtClean="0">
                <a:solidFill>
                  <a:srgbClr val="000099"/>
                </a:solidFill>
                <a:latin typeface="Arial" pitchFamily="34" charset="0"/>
                <a:cs typeface="Arial" pitchFamily="34" charset="0"/>
              </a:rPr>
              <a:t>c</a:t>
            </a:r>
            <a:r>
              <a:rPr lang="en-US" sz="2000" i="1" dirty="0" smtClean="0">
                <a:solidFill>
                  <a:srgbClr val="000099"/>
                </a:solidFill>
                <a:latin typeface="Arial" pitchFamily="34" charset="0"/>
                <a:cs typeface="Arial" pitchFamily="34" charset="0"/>
              </a:rPr>
              <a:t> =   </a:t>
            </a:r>
            <a:r>
              <a:rPr lang="en-US" sz="2000" i="1" baseline="-10000" dirty="0" smtClean="0">
                <a:solidFill>
                  <a:srgbClr val="FF0000"/>
                </a:solidFill>
                <a:latin typeface="Arial" pitchFamily="34" charset="0"/>
                <a:cs typeface="Arial" pitchFamily="34" charset="0"/>
                <a:sym typeface="Symbol"/>
              </a:rPr>
              <a:t>	 </a:t>
            </a:r>
            <a:r>
              <a:rPr lang="en-US" sz="2000" i="1" dirty="0" smtClean="0">
                <a:solidFill>
                  <a:srgbClr val="FF0000"/>
                </a:solidFill>
                <a:latin typeface="Arial" pitchFamily="34" charset="0"/>
                <a:cs typeface="Arial" pitchFamily="34" charset="0"/>
                <a:sym typeface="Symbol"/>
              </a:rPr>
              <a:t>  </a:t>
            </a:r>
            <a:r>
              <a:rPr lang="en-US" sz="2000" i="1" baseline="-10000" dirty="0" smtClean="0">
                <a:solidFill>
                  <a:srgbClr val="FF0000"/>
                </a:solidFill>
                <a:latin typeface="Arial" pitchFamily="34" charset="0"/>
                <a:cs typeface="Arial" pitchFamily="34" charset="0"/>
                <a:sym typeface="Symbol"/>
              </a:rPr>
              <a:t></a:t>
            </a:r>
            <a:endParaRPr lang="en-US" sz="2000" i="1" baseline="-10000" dirty="0" smtClean="0">
              <a:solidFill>
                <a:srgbClr val="FF0000"/>
              </a:solidFill>
              <a:latin typeface="Arial" pitchFamily="34" charset="0"/>
              <a:cs typeface="Arial" pitchFamily="34" charset="0"/>
            </a:endParaRPr>
          </a:p>
          <a:p>
            <a:pPr marL="457200">
              <a:spcBef>
                <a:spcPts val="0"/>
              </a:spcBef>
              <a:spcAft>
                <a:spcPts val="0"/>
              </a:spcAft>
              <a:tabLst>
                <a:tab pos="1143000" algn="l"/>
              </a:tabLst>
              <a:defRPr/>
            </a:pPr>
            <a:r>
              <a:rPr lang="en-US" sz="2000" i="1" dirty="0" smtClean="0">
                <a:solidFill>
                  <a:srgbClr val="000099"/>
                </a:solidFill>
                <a:latin typeface="Arial" pitchFamily="34" charset="0"/>
                <a:cs typeface="Arial" pitchFamily="34" charset="0"/>
              </a:rPr>
              <a:t>	r</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p>
          <a:p>
            <a:pPr>
              <a:spcBef>
                <a:spcPts val="0"/>
              </a:spcBef>
              <a:spcAft>
                <a:spcPts val="0"/>
              </a:spcAft>
              <a:defRPr/>
            </a:pPr>
            <a:endParaRPr lang="en-US" sz="2000" i="1"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891364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25</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History Discussion</a:t>
            </a:r>
            <a:endParaRPr lang="en-US" dirty="0" smtClean="0"/>
          </a:p>
        </p:txBody>
      </p:sp>
      <p:sp>
        <p:nvSpPr>
          <p:cNvPr id="2" name="Rectangle 1"/>
          <p:cNvSpPr/>
          <p:nvPr/>
        </p:nvSpPr>
        <p:spPr>
          <a:xfrm>
            <a:off x="618067" y="1193271"/>
            <a:ext cx="7893050" cy="3631763"/>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A history may have a total order of operations. This happens only when all its transactions have total order.</a:t>
            </a:r>
          </a:p>
          <a:p>
            <a:pPr marL="457200">
              <a:spcBef>
                <a:spcPts val="120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endParaRPr lang="en-US" sz="2000" i="1" dirty="0">
              <a:solidFill>
                <a:srgbClr val="000099"/>
              </a:solidFill>
              <a:latin typeface="Arial" pitchFamily="34" charset="0"/>
              <a:cs typeface="Arial" pitchFamily="34" charset="0"/>
            </a:endParaRPr>
          </a:p>
          <a:p>
            <a:pPr marL="457200">
              <a:spcBef>
                <a:spcPts val="1200"/>
              </a:spcBef>
              <a:spcAft>
                <a:spcPts val="0"/>
              </a:spcAft>
              <a:defRPr/>
            </a:pPr>
            <a:r>
              <a:rPr lang="en-US" sz="2000" i="1" dirty="0" smtClean="0">
                <a:solidFill>
                  <a:srgbClr val="000099"/>
                </a:solidFill>
                <a:latin typeface="Arial" pitchFamily="34" charset="0"/>
                <a:cs typeface="Arial" pitchFamily="34" charset="0"/>
              </a:rPr>
              <a:t>This can also be written as</a:t>
            </a:r>
            <a:endParaRPr lang="en-US" sz="2000" i="1" baseline="-10000" dirty="0" smtClean="0">
              <a:solidFill>
                <a:srgbClr val="000099"/>
              </a:solidFill>
              <a:latin typeface="Arial" pitchFamily="34" charset="0"/>
              <a:cs typeface="Arial" pitchFamily="34" charset="0"/>
            </a:endParaRPr>
          </a:p>
          <a:p>
            <a:pPr marL="457200">
              <a:spcBef>
                <a:spcPts val="1200"/>
              </a:spcBef>
              <a:spcAft>
                <a:spcPts val="0"/>
              </a:spcAft>
              <a:defRPr/>
            </a:pP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r>
              <a:rPr lang="en-US" sz="2000" i="1" baseline="-10000" dirty="0">
                <a:solidFill>
                  <a:srgbClr val="000099"/>
                </a:solidFill>
                <a:latin typeface="Arial" pitchFamily="34" charset="0"/>
                <a:cs typeface="Arial" pitchFamily="34" charset="0"/>
              </a:rPr>
              <a:t>.</a:t>
            </a:r>
            <a:endParaRPr lang="en-US" sz="2000" dirty="0" smtClean="0">
              <a:solidFill>
                <a:srgbClr val="660066"/>
              </a:solidFill>
              <a:latin typeface="Arial" pitchFamily="34" charset="0"/>
              <a:cs typeface="Arial" pitchFamily="34" charset="0"/>
            </a:endParaRPr>
          </a:p>
          <a:p>
            <a:pPr algn="just">
              <a:spcBef>
                <a:spcPts val="1200"/>
              </a:spcBef>
              <a:defRPr/>
            </a:pPr>
            <a:r>
              <a:rPr lang="en-US" i="1" dirty="0" smtClean="0">
                <a:solidFill>
                  <a:srgbClr val="000099"/>
                </a:solidFill>
                <a:latin typeface="Arial" pitchFamily="34" charset="0"/>
                <a:cs typeface="Arial" pitchFamily="34" charset="0"/>
              </a:rPr>
              <a:t>T</a:t>
            </a:r>
            <a:r>
              <a:rPr lang="en-US" i="1" baseline="-10000" dirty="0" smtClean="0">
                <a:solidFill>
                  <a:srgbClr val="000099"/>
                </a:solidFill>
                <a:latin typeface="Arial" pitchFamily="34" charset="0"/>
                <a:cs typeface="Arial" pitchFamily="34" charset="0"/>
              </a:rPr>
              <a:t>i</a:t>
            </a:r>
            <a:r>
              <a:rPr lang="en-US" dirty="0" smtClean="0">
                <a:solidFill>
                  <a:srgbClr val="660066"/>
                </a:solidFill>
                <a:latin typeface="Arial" pitchFamily="34" charset="0"/>
                <a:cs typeface="Arial" pitchFamily="34" charset="0"/>
              </a:rPr>
              <a:t> is committed in a complete history </a:t>
            </a:r>
            <a:r>
              <a:rPr lang="en-US" dirty="0">
                <a:solidFill>
                  <a:srgbClr val="660066"/>
                </a:solidFill>
                <a:latin typeface="Arial" pitchFamily="34" charset="0"/>
                <a:cs typeface="Arial" pitchFamily="34" charset="0"/>
              </a:rPr>
              <a:t>(</a:t>
            </a:r>
            <a:r>
              <a:rPr lang="en-US" i="1" dirty="0">
                <a:solidFill>
                  <a:srgbClr val="660066"/>
                </a:solidFill>
                <a:latin typeface="Arial" pitchFamily="34" charset="0"/>
                <a:cs typeface="Arial" pitchFamily="34" charset="0"/>
              </a:rPr>
              <a:t>C(H)</a:t>
            </a:r>
            <a:r>
              <a:rPr lang="en-US"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if </a:t>
            </a:r>
            <a:r>
              <a:rPr lang="en-US" i="1" dirty="0" smtClean="0">
                <a:solidFill>
                  <a:srgbClr val="660066"/>
                </a:solidFill>
                <a:latin typeface="Arial" pitchFamily="34" charset="0"/>
                <a:cs typeface="Arial" pitchFamily="34" charset="0"/>
              </a:rPr>
              <a:t>c</a:t>
            </a:r>
            <a:r>
              <a:rPr lang="en-US" i="1" baseline="-10000" dirty="0"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a:t>
            </a:r>
          </a:p>
          <a:p>
            <a:pPr algn="just">
              <a:spcBef>
                <a:spcPts val="1200"/>
              </a:spcBef>
              <a:defRPr/>
            </a:pPr>
            <a:r>
              <a:rPr lang="en-US" i="1" dirty="0" smtClean="0">
                <a:solidFill>
                  <a:srgbClr val="000099"/>
                </a:solidFill>
                <a:latin typeface="Arial" pitchFamily="34" charset="0"/>
                <a:cs typeface="Arial" pitchFamily="34" charset="0"/>
              </a:rPr>
              <a:t>T</a:t>
            </a:r>
            <a:r>
              <a:rPr lang="en-US" i="1" baseline="-10000" dirty="0" smtClean="0">
                <a:solidFill>
                  <a:srgbClr val="000099"/>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is </a:t>
            </a:r>
            <a:r>
              <a:rPr lang="en-US" dirty="0" smtClean="0">
                <a:solidFill>
                  <a:srgbClr val="660066"/>
                </a:solidFill>
                <a:latin typeface="Arial" pitchFamily="34" charset="0"/>
                <a:cs typeface="Arial" pitchFamily="34" charset="0"/>
              </a:rPr>
              <a:t>aborted in </a:t>
            </a:r>
            <a:r>
              <a:rPr lang="en-US" dirty="0">
                <a:solidFill>
                  <a:srgbClr val="660066"/>
                </a:solidFill>
                <a:latin typeface="Arial" pitchFamily="34" charset="0"/>
                <a:cs typeface="Arial" pitchFamily="34" charset="0"/>
              </a:rPr>
              <a:t>a complete </a:t>
            </a:r>
            <a:r>
              <a:rPr lang="en-US" dirty="0" smtClean="0">
                <a:solidFill>
                  <a:srgbClr val="660066"/>
                </a:solidFill>
                <a:latin typeface="Arial" pitchFamily="34" charset="0"/>
                <a:cs typeface="Arial" pitchFamily="34" charset="0"/>
              </a:rPr>
              <a:t>history (</a:t>
            </a:r>
            <a:r>
              <a:rPr lang="en-US" i="1" dirty="0" smtClean="0">
                <a:solidFill>
                  <a:srgbClr val="660066"/>
                </a:solidFill>
                <a:latin typeface="Arial" pitchFamily="34" charset="0"/>
                <a:cs typeface="Arial" pitchFamily="34" charset="0"/>
              </a:rPr>
              <a:t>C(H)</a:t>
            </a:r>
            <a:r>
              <a:rPr lang="en-US" dirty="0" smtClean="0">
                <a:solidFill>
                  <a:srgbClr val="660066"/>
                </a:solidFill>
                <a:latin typeface="Arial" pitchFamily="34" charset="0"/>
                <a:cs typeface="Arial" pitchFamily="34" charset="0"/>
              </a:rPr>
              <a:t>) </a:t>
            </a:r>
            <a:r>
              <a:rPr lang="en-US" dirty="0">
                <a:solidFill>
                  <a:srgbClr val="660066"/>
                </a:solidFill>
                <a:latin typeface="Arial" pitchFamily="34" charset="0"/>
                <a:cs typeface="Arial" pitchFamily="34" charset="0"/>
              </a:rPr>
              <a:t>if </a:t>
            </a:r>
            <a:r>
              <a:rPr lang="en-US" i="1" dirty="0" err="1" smtClean="0">
                <a:solidFill>
                  <a:srgbClr val="660066"/>
                </a:solidFill>
                <a:latin typeface="Arial" pitchFamily="34" charset="0"/>
                <a:cs typeface="Arial" pitchFamily="34" charset="0"/>
              </a:rPr>
              <a:t>a</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201203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26</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smtClean="0">
                <a:solidFill>
                  <a:srgbClr val="C00000"/>
                </a:solidFill>
                <a:latin typeface="Arial" pitchFamily="34" charset="0"/>
                <a:cs typeface="Arial" pitchFamily="34" charset="0"/>
              </a:rPr>
              <a:t>Serializable</a:t>
            </a:r>
            <a:r>
              <a:rPr lang="en-US" sz="2800" b="1" dirty="0" smtClean="0">
                <a:solidFill>
                  <a:srgbClr val="C00000"/>
                </a:solidFill>
                <a:latin typeface="Arial" pitchFamily="34" charset="0"/>
                <a:cs typeface="Arial" pitchFamily="34" charset="0"/>
              </a:rPr>
              <a:t> Histories</a:t>
            </a:r>
            <a:endParaRPr lang="en-US" dirty="0" smtClean="0"/>
          </a:p>
        </p:txBody>
      </p:sp>
      <p:sp>
        <p:nvSpPr>
          <p:cNvPr id="2" name="Rectangle 1"/>
          <p:cNvSpPr/>
          <p:nvPr/>
        </p:nvSpPr>
        <p:spPr>
          <a:xfrm>
            <a:off x="504825" y="1060678"/>
            <a:ext cx="7893050" cy="5139869"/>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Database must preserve consistency before and after the execution of </a:t>
            </a:r>
            <a:r>
              <a:rPr lang="en-US" i="1" dirty="0">
                <a:solidFill>
                  <a:srgbClr val="660066"/>
                </a:solidFill>
                <a:latin typeface="Arial" pitchFamily="34" charset="0"/>
                <a:cs typeface="Arial" pitchFamily="34" charset="0"/>
              </a:rPr>
              <a:t>T =</a:t>
            </a:r>
            <a:r>
              <a:rPr lang="en-US"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dirty="0" smtClean="0">
                <a:solidFill>
                  <a:srgbClr val="660066"/>
                </a:solidFill>
                <a:latin typeface="Arial" pitchFamily="34" charset="0"/>
                <a:cs typeface="Arial" pitchFamily="34" charset="0"/>
              </a:rPr>
              <a:t>). Database consistency is guaranteed if all histories over the database are </a:t>
            </a:r>
            <a:r>
              <a:rPr lang="en-US" i="1"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a:t>
            </a:r>
          </a:p>
          <a:p>
            <a:pPr algn="just">
              <a:spcBef>
                <a:spcPts val="1200"/>
              </a:spcBef>
              <a:defRPr/>
            </a:pPr>
            <a:r>
              <a:rPr lang="en-US" dirty="0" smtClean="0">
                <a:solidFill>
                  <a:srgbClr val="660066"/>
                </a:solidFill>
                <a:latin typeface="Arial" pitchFamily="34" charset="0"/>
                <a:cs typeface="Arial" pitchFamily="34" charset="0"/>
              </a:rPr>
              <a:t>A history is </a:t>
            </a:r>
            <a:r>
              <a:rPr lang="en-US" i="1" dirty="0" err="1" smtClean="0">
                <a:solidFill>
                  <a:srgbClr val="660066"/>
                </a:solidFill>
                <a:latin typeface="Arial" pitchFamily="34" charset="0"/>
                <a:cs typeface="Arial" pitchFamily="34" charset="0"/>
              </a:rPr>
              <a:t>seriazable</a:t>
            </a:r>
            <a:r>
              <a:rPr lang="en-US" dirty="0" smtClean="0">
                <a:solidFill>
                  <a:srgbClr val="660066"/>
                </a:solidFill>
                <a:latin typeface="Arial" pitchFamily="34" charset="0"/>
                <a:cs typeface="Arial" pitchFamily="34" charset="0"/>
              </a:rPr>
              <a:t>, if and only if</a:t>
            </a:r>
          </a:p>
          <a:p>
            <a:pPr marL="230188" algn="just">
              <a:spcBef>
                <a:spcPts val="1200"/>
              </a:spcBef>
              <a:defRPr/>
            </a:pPr>
            <a:r>
              <a:rPr lang="en-US" i="1" dirty="0" smtClean="0">
                <a:solidFill>
                  <a:srgbClr val="660066"/>
                </a:solidFill>
                <a:latin typeface="Arial" pitchFamily="34" charset="0"/>
                <a:cs typeface="Arial" pitchFamily="34" charset="0"/>
              </a:rPr>
              <a:t>T produces the same result as produced by a serial execution of T.</a:t>
            </a:r>
          </a:p>
          <a:p>
            <a:pPr algn="just">
              <a:spcBef>
                <a:spcPts val="1200"/>
              </a:spcBef>
              <a:defRPr/>
            </a:pPr>
            <a:r>
              <a:rPr lang="en-US" dirty="0" smtClean="0">
                <a:solidFill>
                  <a:srgbClr val="660066"/>
                </a:solidFill>
                <a:latin typeface="Arial" pitchFamily="34" charset="0"/>
                <a:cs typeface="Arial" pitchFamily="34" charset="0"/>
              </a:rPr>
              <a:t>A serial execution of </a:t>
            </a:r>
            <a:r>
              <a:rPr lang="en-US" i="1" dirty="0" smtClean="0">
                <a:solidFill>
                  <a:srgbClr val="660066"/>
                </a:solidFill>
                <a:latin typeface="Arial" pitchFamily="34" charset="0"/>
                <a:cs typeface="Arial" pitchFamily="34" charset="0"/>
              </a:rPr>
              <a:t>T</a:t>
            </a:r>
            <a:r>
              <a:rPr lang="en-US" dirty="0" smtClean="0">
                <a:solidFill>
                  <a:srgbClr val="660066"/>
                </a:solidFill>
                <a:latin typeface="Arial" pitchFamily="34" charset="0"/>
                <a:cs typeface="Arial" pitchFamily="34" charset="0"/>
              </a:rPr>
              <a:t> is consistency preserving but suffer with poor resource utilization and low throughput.</a:t>
            </a:r>
          </a:p>
          <a:p>
            <a:pPr algn="just">
              <a:spcBef>
                <a:spcPts val="1200"/>
              </a:spcBef>
              <a:defRPr/>
            </a:pPr>
            <a:r>
              <a:rPr lang="en-US" dirty="0" smtClean="0">
                <a:solidFill>
                  <a:srgbClr val="660066"/>
                </a:solidFill>
                <a:latin typeface="Arial" pitchFamily="34" charset="0"/>
                <a:cs typeface="Arial" pitchFamily="34" charset="0"/>
              </a:rPr>
              <a:t>So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 </a:t>
            </a:r>
            <a:r>
              <a:rPr lang="en-US" i="1" dirty="0" err="1">
                <a:solidFill>
                  <a:srgbClr val="660066"/>
                </a:solidFill>
                <a:latin typeface="Arial" pitchFamily="34" charset="0"/>
                <a:cs typeface="Arial" pitchFamily="34" charset="0"/>
              </a:rPr>
              <a:t>T</a:t>
            </a:r>
            <a:r>
              <a:rPr lang="en-US" i="1" baseline="-10000" dirty="0" err="1">
                <a:solidFill>
                  <a:srgbClr val="660066"/>
                </a:solidFill>
                <a:latin typeface="Arial" pitchFamily="34" charset="0"/>
                <a:cs typeface="Arial" pitchFamily="34" charset="0"/>
              </a:rPr>
              <a:t>n</a:t>
            </a:r>
            <a:r>
              <a:rPr lang="en-US" i="1" baseline="-10000" dirty="0">
                <a:solidFill>
                  <a:srgbClr val="660066"/>
                </a:solidFill>
                <a:latin typeface="Arial" pitchFamily="34" charset="0"/>
                <a:cs typeface="Arial" pitchFamily="34" charset="0"/>
              </a:rPr>
              <a:t> </a:t>
            </a:r>
            <a:r>
              <a:rPr lang="en-US" i="1" baseline="-10000"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are run concurrently or simultaneously.</a:t>
            </a:r>
          </a:p>
        </p:txBody>
      </p:sp>
    </p:spTree>
    <p:extLst>
      <p:ext uri="{BB962C8B-B14F-4D97-AF65-F5344CB8AC3E}">
        <p14:creationId xmlns:p14="http://schemas.microsoft.com/office/powerpoint/2010/main" val="3975858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27</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smtClean="0">
                <a:solidFill>
                  <a:srgbClr val="C00000"/>
                </a:solidFill>
                <a:latin typeface="Arial" pitchFamily="34" charset="0"/>
                <a:cs typeface="Arial" pitchFamily="34" charset="0"/>
              </a:rPr>
              <a:t>Serializable</a:t>
            </a:r>
            <a:r>
              <a:rPr lang="en-US" sz="2800" b="1" dirty="0" smtClean="0">
                <a:solidFill>
                  <a:srgbClr val="C00000"/>
                </a:solidFill>
                <a:latin typeface="Arial" pitchFamily="34" charset="0"/>
                <a:cs typeface="Arial" pitchFamily="34" charset="0"/>
              </a:rPr>
              <a:t> Histories</a:t>
            </a:r>
            <a:endParaRPr lang="en-US" dirty="0" smtClean="0"/>
          </a:p>
        </p:txBody>
      </p:sp>
      <p:sp>
        <p:nvSpPr>
          <p:cNvPr id="2" name="Rectangle 1"/>
          <p:cNvSpPr/>
          <p:nvPr/>
        </p:nvSpPr>
        <p:spPr>
          <a:xfrm>
            <a:off x="618067" y="973138"/>
            <a:ext cx="7893050" cy="4862870"/>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To see if a history of </a:t>
            </a:r>
            <a:r>
              <a:rPr lang="en-US" i="1" dirty="0" smtClean="0">
                <a:solidFill>
                  <a:srgbClr val="660066"/>
                </a:solidFill>
                <a:latin typeface="Arial" pitchFamily="34" charset="0"/>
                <a:cs typeface="Arial" pitchFamily="34" charset="0"/>
              </a:rPr>
              <a:t>T</a:t>
            </a:r>
            <a:r>
              <a:rPr lang="en-US" dirty="0" smtClean="0">
                <a:solidFill>
                  <a:srgbClr val="660066"/>
                </a:solidFill>
                <a:latin typeface="Arial" pitchFamily="34" charset="0"/>
                <a:cs typeface="Arial" pitchFamily="34" charset="0"/>
              </a:rPr>
              <a:t> is </a:t>
            </a:r>
            <a:r>
              <a:rPr lang="en-US" dirty="0" err="1" smtClean="0">
                <a:solidFill>
                  <a:srgbClr val="660066"/>
                </a:solidFill>
                <a:latin typeface="Arial" pitchFamily="34" charset="0"/>
                <a:cs typeface="Arial" pitchFamily="34" charset="0"/>
              </a:rPr>
              <a:t>serialiazble</a:t>
            </a:r>
            <a:r>
              <a:rPr lang="en-US" dirty="0" smtClean="0">
                <a:solidFill>
                  <a:srgbClr val="660066"/>
                </a:solidFill>
                <a:latin typeface="Arial" pitchFamily="34" charset="0"/>
                <a:cs typeface="Arial" pitchFamily="34" charset="0"/>
              </a:rPr>
              <a:t>, it is compared with a serial history of </a:t>
            </a:r>
            <a:r>
              <a:rPr lang="en-US" i="1" dirty="0" smtClean="0">
                <a:solidFill>
                  <a:srgbClr val="660066"/>
                </a:solidFill>
                <a:latin typeface="Arial" pitchFamily="34" charset="0"/>
                <a:cs typeface="Arial" pitchFamily="34" charset="0"/>
              </a:rPr>
              <a:t>T</a:t>
            </a:r>
            <a:r>
              <a:rPr lang="en-US" dirty="0" smtClean="0">
                <a:solidFill>
                  <a:srgbClr val="660066"/>
                </a:solidFill>
                <a:latin typeface="Arial" pitchFamily="34" charset="0"/>
                <a:cs typeface="Arial" pitchFamily="34" charset="0"/>
              </a:rPr>
              <a:t>. If serial </a:t>
            </a:r>
            <a:r>
              <a:rPr lang="en-US" i="1" dirty="0" err="1" smtClean="0">
                <a:solidFill>
                  <a:srgbClr val="660066"/>
                </a:solidFill>
                <a:latin typeface="Arial" pitchFamily="34" charset="0"/>
                <a:cs typeface="Arial" pitchFamily="34" charset="0"/>
              </a:rPr>
              <a:t>H</a:t>
            </a:r>
            <a:r>
              <a:rPr lang="en-US" i="1" baseline="-10000" dirty="0" err="1" smtClean="0">
                <a:solidFill>
                  <a:srgbClr val="660066"/>
                </a:solidFill>
                <a:latin typeface="Arial" pitchFamily="34" charset="0"/>
                <a:cs typeface="Arial" pitchFamily="34" charset="0"/>
              </a:rPr>
              <a:t>s</a:t>
            </a:r>
            <a:r>
              <a:rPr lang="en-US" i="1" dirty="0" smtClean="0">
                <a:solidFill>
                  <a:srgbClr val="660066"/>
                </a:solidFill>
                <a:latin typeface="Arial" pitchFamily="34" charset="0"/>
                <a:cs typeface="Arial" pitchFamily="34" charset="0"/>
              </a:rPr>
              <a:t>(T)</a:t>
            </a:r>
            <a:r>
              <a:rPr lang="en-US"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rPr>
              <a:t>concurrent history </a:t>
            </a:r>
            <a:r>
              <a:rPr lang="en-US" i="1" dirty="0" err="1" smtClean="0">
                <a:solidFill>
                  <a:srgbClr val="660066"/>
                </a:solidFill>
                <a:latin typeface="Arial" pitchFamily="34" charset="0"/>
                <a:cs typeface="Arial" pitchFamily="34" charset="0"/>
              </a:rPr>
              <a:t>H</a:t>
            </a:r>
            <a:r>
              <a:rPr lang="en-US" i="1" baseline="-10000" dirty="0" err="1" smtClean="0">
                <a:solidFill>
                  <a:srgbClr val="660066"/>
                </a:solidFill>
                <a:latin typeface="Arial" pitchFamily="34" charset="0"/>
                <a:cs typeface="Arial" pitchFamily="34" charset="0"/>
              </a:rPr>
              <a:t>c</a:t>
            </a:r>
            <a:r>
              <a:rPr lang="en-US" i="1" dirty="0" smtClean="0">
                <a:solidFill>
                  <a:srgbClr val="660066"/>
                </a:solidFill>
                <a:latin typeface="Arial" pitchFamily="34" charset="0"/>
                <a:cs typeface="Arial" pitchFamily="34" charset="0"/>
              </a:rPr>
              <a:t>(T)</a:t>
            </a:r>
            <a:r>
              <a:rPr lang="en-US" dirty="0" smtClean="0">
                <a:solidFill>
                  <a:srgbClr val="660066"/>
                </a:solidFill>
                <a:latin typeface="Arial" pitchFamily="34" charset="0"/>
                <a:cs typeface="Arial" pitchFamily="34" charset="0"/>
              </a:rPr>
              <a:t> then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i="1" dirty="0">
                <a:solidFill>
                  <a:srgbClr val="660066"/>
                </a:solidFill>
                <a:latin typeface="Arial" pitchFamily="34" charset="0"/>
                <a:cs typeface="Arial" pitchFamily="34" charset="0"/>
              </a:rPr>
              <a:t>(T</a:t>
            </a:r>
            <a:r>
              <a:rPr lang="en-US" i="1" dirty="0" smtClean="0">
                <a:solidFill>
                  <a:srgbClr val="660066"/>
                </a:solidFill>
                <a:latin typeface="Arial" pitchFamily="34" charset="0"/>
                <a:cs typeface="Arial" pitchFamily="34" charset="0"/>
              </a:rPr>
              <a:t>)</a:t>
            </a:r>
            <a:r>
              <a:rPr lang="en-US" dirty="0" smtClean="0">
                <a:solidFill>
                  <a:srgbClr val="660066"/>
                </a:solidFill>
                <a:latin typeface="Arial" pitchFamily="34" charset="0"/>
                <a:cs typeface="Arial" pitchFamily="34" charset="0"/>
              </a:rPr>
              <a:t> is </a:t>
            </a:r>
            <a:r>
              <a:rPr lang="en-US"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 First we define equivalence criteria for any two histories H and H’. H </a:t>
            </a:r>
            <a:r>
              <a:rPr lang="en-US" dirty="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rPr>
              <a:t>H’ if</a:t>
            </a:r>
          </a:p>
          <a:p>
            <a:pPr marL="685800" indent="-457200" algn="just">
              <a:spcBef>
                <a:spcPts val="1200"/>
              </a:spcBef>
              <a:buFont typeface="+mj-lt"/>
              <a:buAutoNum type="arabicPeriod"/>
              <a:defRPr/>
            </a:pPr>
            <a:r>
              <a:rPr lang="en-US" sz="2000" dirty="0" smtClean="0">
                <a:solidFill>
                  <a:srgbClr val="000099"/>
                </a:solidFill>
                <a:latin typeface="Arial" pitchFamily="34" charset="0"/>
                <a:cs typeface="Arial" pitchFamily="34" charset="0"/>
              </a:rPr>
              <a:t>They are defined over the same set of transaction, i.e., over </a:t>
            </a:r>
            <a:r>
              <a:rPr lang="en-US" sz="2000" i="1" dirty="0" smtClean="0">
                <a:solidFill>
                  <a:srgbClr val="000099"/>
                </a:solidFill>
                <a:latin typeface="Arial" pitchFamily="34" charset="0"/>
                <a:cs typeface="Arial" pitchFamily="34" charset="0"/>
              </a:rPr>
              <a:t>T </a:t>
            </a:r>
            <a:r>
              <a:rPr lang="en-US" sz="2000" i="1" dirty="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dirty="0" smtClean="0">
                <a:solidFill>
                  <a:srgbClr val="000099"/>
                </a:solidFill>
                <a:latin typeface="Arial" pitchFamily="34" charset="0"/>
                <a:cs typeface="Arial" pitchFamily="34" charset="0"/>
              </a:rPr>
              <a:t>).</a:t>
            </a:r>
          </a:p>
          <a:p>
            <a:pPr marL="685800" indent="-457200" algn="just">
              <a:spcAft>
                <a:spcPts val="1200"/>
              </a:spcAft>
              <a:buFont typeface="+mj-lt"/>
              <a:buAutoNum type="arabicPeriod"/>
              <a:defRPr/>
            </a:pPr>
            <a:r>
              <a:rPr lang="en-US" sz="2000" dirty="0" smtClean="0">
                <a:solidFill>
                  <a:srgbClr val="000099"/>
                </a:solidFill>
                <a:latin typeface="Arial" pitchFamily="34" charset="0"/>
                <a:cs typeface="Arial" pitchFamily="34" charset="0"/>
              </a:rPr>
              <a:t>The order of conflicting operations of active or committed transactions are the same in H and H’. Thus, if </a:t>
            </a:r>
            <a:r>
              <a:rPr lang="en-US" sz="2000" i="1" dirty="0" smtClean="0">
                <a:solidFill>
                  <a:srgbClr val="000099"/>
                </a:solidFill>
                <a:latin typeface="Arial" pitchFamily="34" charset="0"/>
                <a:cs typeface="Arial" pitchFamily="34" charset="0"/>
              </a:rPr>
              <a:t>p</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&lt;</a:t>
            </a:r>
            <a:r>
              <a:rPr lang="en-US" sz="2000" baseline="-25000"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q</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p</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&lt;</a:t>
            </a:r>
            <a:r>
              <a:rPr lang="en-US" sz="2000" baseline="-25000"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q</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where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H and H’.</a:t>
            </a:r>
            <a:endParaRPr lang="en-US" sz="2000" i="1" dirty="0">
              <a:solidFill>
                <a:srgbClr val="000099"/>
              </a:solidFill>
              <a:latin typeface="Arial" pitchFamily="34" charset="0"/>
              <a:cs typeface="Arial" pitchFamily="34" charset="0"/>
            </a:endParaRPr>
          </a:p>
          <a:p>
            <a:pPr marL="228600" algn="just">
              <a:defRPr/>
            </a:pPr>
            <a:r>
              <a:rPr lang="en-US" sz="2000" i="1" dirty="0" smtClean="0">
                <a:solidFill>
                  <a:srgbClr val="000099"/>
                </a:solidFill>
                <a:latin typeface="Arial" pitchFamily="34" charset="0"/>
                <a:cs typeface="Arial" pitchFamily="34" charset="0"/>
              </a:rPr>
              <a:t>H = 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 	   </a:t>
            </a:r>
            <a:r>
              <a:rPr lang="en-US" sz="2000" dirty="0" smtClean="0">
                <a:solidFill>
                  <a:srgbClr val="000099"/>
                </a:solidFill>
                <a:latin typeface="Arial" pitchFamily="34" charset="0"/>
                <a:cs typeface="Arial" pitchFamily="34" charset="0"/>
              </a:rPr>
              <a:t>(</a:t>
            </a:r>
            <a:r>
              <a:rPr lang="en-US" sz="2000" i="1" dirty="0" smtClean="0">
                <a:solidFill>
                  <a:srgbClr val="FF0000"/>
                </a:solidFill>
                <a:latin typeface="Arial" pitchFamily="34" charset="0"/>
                <a:cs typeface="Arial" pitchFamily="34" charset="0"/>
              </a:rPr>
              <a:t>w</a:t>
            </a:r>
            <a:r>
              <a:rPr lang="en-US" sz="2000" i="1" baseline="-10000" dirty="0" smtClean="0">
                <a:solidFill>
                  <a:srgbClr val="FF0000"/>
                </a:solidFill>
                <a:latin typeface="Arial" pitchFamily="34" charset="0"/>
                <a:cs typeface="Arial" pitchFamily="34" charset="0"/>
              </a:rPr>
              <a:t>3</a:t>
            </a:r>
            <a:r>
              <a:rPr lang="en-US" sz="2000" i="1" dirty="0" smtClean="0">
                <a:solidFill>
                  <a:srgbClr val="FF0000"/>
                </a:solidFill>
                <a:latin typeface="Arial" pitchFamily="34" charset="0"/>
                <a:cs typeface="Arial" pitchFamily="34" charset="0"/>
              </a:rPr>
              <a:t> &lt; r</a:t>
            </a:r>
            <a:r>
              <a:rPr lang="en-US" sz="2000" i="1" baseline="-10000" dirty="0" smtClean="0">
                <a:solidFill>
                  <a:srgbClr val="FF0000"/>
                </a:solidFill>
                <a:latin typeface="Arial" pitchFamily="34" charset="0"/>
                <a:cs typeface="Arial" pitchFamily="34" charset="0"/>
              </a:rPr>
              <a:t>1</a:t>
            </a:r>
            <a:r>
              <a:rPr lang="en-US" sz="2000" i="1" dirty="0" smtClean="0">
                <a:solidFill>
                  <a:srgbClr val="FF0000"/>
                </a:solidFill>
                <a:latin typeface="Arial" pitchFamily="34" charset="0"/>
                <a:cs typeface="Arial" pitchFamily="34" charset="0"/>
              </a:rPr>
              <a:t> and </a:t>
            </a:r>
            <a:r>
              <a:rPr lang="en-US" sz="2000" i="1" dirty="0">
                <a:solidFill>
                  <a:srgbClr val="FF0000"/>
                </a:solidFill>
                <a:latin typeface="Arial" pitchFamily="34" charset="0"/>
                <a:cs typeface="Arial" pitchFamily="34" charset="0"/>
              </a:rPr>
              <a:t>w</a:t>
            </a:r>
            <a:r>
              <a:rPr lang="en-US" sz="2000" i="1" baseline="-10000" dirty="0">
                <a:solidFill>
                  <a:srgbClr val="FF0000"/>
                </a:solidFill>
                <a:latin typeface="Arial" pitchFamily="34" charset="0"/>
                <a:cs typeface="Arial" pitchFamily="34" charset="0"/>
              </a:rPr>
              <a:t>3</a:t>
            </a:r>
            <a:r>
              <a:rPr lang="en-US" sz="2000" i="1" dirty="0">
                <a:solidFill>
                  <a:srgbClr val="FF0000"/>
                </a:solidFill>
                <a:latin typeface="Arial" pitchFamily="34" charset="0"/>
                <a:cs typeface="Arial" pitchFamily="34" charset="0"/>
              </a:rPr>
              <a:t> &lt; </a:t>
            </a:r>
            <a:r>
              <a:rPr lang="en-US" sz="2000" i="1" dirty="0" smtClean="0">
                <a:solidFill>
                  <a:srgbClr val="FF0000"/>
                </a:solidFill>
                <a:latin typeface="Arial" pitchFamily="34" charset="0"/>
                <a:cs typeface="Arial" pitchFamily="34" charset="0"/>
              </a:rPr>
              <a:t>w</a:t>
            </a:r>
            <a:r>
              <a:rPr lang="en-US" sz="2000" i="1" baseline="-10000" dirty="0" smtClean="0">
                <a:solidFill>
                  <a:srgbClr val="FF0000"/>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a:t>
            </a:r>
            <a:endParaRPr lang="en-US" sz="2000" i="1" baseline="-10000" dirty="0" smtClean="0">
              <a:solidFill>
                <a:srgbClr val="000099"/>
              </a:solidFill>
              <a:latin typeface="Arial" pitchFamily="34" charset="0"/>
              <a:cs typeface="Arial" pitchFamily="34" charset="0"/>
            </a:endParaRPr>
          </a:p>
          <a:p>
            <a:pPr marL="228600" algn="just">
              <a:defRPr/>
            </a:pPr>
            <a:r>
              <a:rPr lang="en-US" sz="2000" i="1" dirty="0" smtClean="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 c</a:t>
            </a:r>
            <a:r>
              <a:rPr lang="en-US" sz="2000" i="1" baseline="-10000" dirty="0" smtClean="0">
                <a:solidFill>
                  <a:srgbClr val="000099"/>
                </a:solidFill>
                <a:latin typeface="Arial" pitchFamily="34" charset="0"/>
                <a:cs typeface="Arial" pitchFamily="34" charset="0"/>
              </a:rPr>
              <a:t>3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t>
            </a:r>
            <a:r>
              <a:rPr lang="en-US" sz="2000" i="1" dirty="0" smtClean="0">
                <a:solidFill>
                  <a:srgbClr val="FF0000"/>
                </a:solidFill>
                <a:latin typeface="Arial" pitchFamily="34" charset="0"/>
                <a:cs typeface="Arial" pitchFamily="34" charset="0"/>
              </a:rPr>
              <a:t>r</a:t>
            </a:r>
            <a:r>
              <a:rPr lang="en-US" sz="2000" i="1" baseline="-10000" dirty="0" smtClean="0">
                <a:solidFill>
                  <a:srgbClr val="FF0000"/>
                </a:solidFill>
                <a:latin typeface="Arial" pitchFamily="34" charset="0"/>
                <a:cs typeface="Arial" pitchFamily="34" charset="0"/>
              </a:rPr>
              <a:t>1</a:t>
            </a:r>
            <a:r>
              <a:rPr lang="en-US" sz="2000" i="1" dirty="0" smtClean="0">
                <a:solidFill>
                  <a:srgbClr val="FF0000"/>
                </a:solidFill>
                <a:latin typeface="Arial" pitchFamily="34" charset="0"/>
                <a:cs typeface="Arial" pitchFamily="34" charset="0"/>
              </a:rPr>
              <a:t> </a:t>
            </a:r>
            <a:r>
              <a:rPr lang="en-US" sz="2000" i="1" dirty="0">
                <a:solidFill>
                  <a:srgbClr val="FF0000"/>
                </a:solidFill>
                <a:latin typeface="Arial" pitchFamily="34" charset="0"/>
                <a:cs typeface="Arial" pitchFamily="34" charset="0"/>
              </a:rPr>
              <a:t>&lt; </a:t>
            </a:r>
            <a:r>
              <a:rPr lang="en-US" sz="2000" i="1" dirty="0" smtClean="0">
                <a:solidFill>
                  <a:srgbClr val="FF0000"/>
                </a:solidFill>
                <a:latin typeface="Arial" pitchFamily="34" charset="0"/>
                <a:cs typeface="Arial" pitchFamily="34" charset="0"/>
              </a:rPr>
              <a:t>w</a:t>
            </a:r>
            <a:r>
              <a:rPr lang="en-US" sz="2000" i="1" baseline="-10000" dirty="0" smtClean="0">
                <a:solidFill>
                  <a:srgbClr val="FF0000"/>
                </a:solidFill>
                <a:latin typeface="Arial" pitchFamily="34" charset="0"/>
                <a:cs typeface="Arial" pitchFamily="34" charset="0"/>
              </a:rPr>
              <a:t>3 </a:t>
            </a:r>
            <a:r>
              <a:rPr lang="en-US" sz="2000" i="1" dirty="0" smtClean="0">
                <a:solidFill>
                  <a:srgbClr val="FF0000"/>
                </a:solidFill>
                <a:latin typeface="Arial" pitchFamily="34" charset="0"/>
                <a:cs typeface="Arial" pitchFamily="34" charset="0"/>
              </a:rPr>
              <a:t>and w</a:t>
            </a:r>
            <a:r>
              <a:rPr lang="en-US" sz="2000" i="1" baseline="-10000" dirty="0" smtClean="0">
                <a:solidFill>
                  <a:srgbClr val="FF0000"/>
                </a:solidFill>
                <a:latin typeface="Arial" pitchFamily="34" charset="0"/>
                <a:cs typeface="Arial" pitchFamily="34" charset="0"/>
              </a:rPr>
              <a:t>1</a:t>
            </a:r>
            <a:r>
              <a:rPr lang="en-US" sz="2000" i="1" dirty="0" smtClean="0">
                <a:solidFill>
                  <a:srgbClr val="FF0000"/>
                </a:solidFill>
                <a:latin typeface="Arial" pitchFamily="34" charset="0"/>
                <a:cs typeface="Arial" pitchFamily="34" charset="0"/>
              </a:rPr>
              <a:t> </a:t>
            </a:r>
            <a:r>
              <a:rPr lang="en-US" sz="2000" i="1" dirty="0">
                <a:solidFill>
                  <a:srgbClr val="FF0000"/>
                </a:solidFill>
                <a:latin typeface="Arial" pitchFamily="34" charset="0"/>
                <a:cs typeface="Arial" pitchFamily="34" charset="0"/>
              </a:rPr>
              <a:t>&lt; </a:t>
            </a:r>
            <a:r>
              <a:rPr lang="en-US" sz="2000" i="1" dirty="0" smtClean="0">
                <a:solidFill>
                  <a:srgbClr val="FF0000"/>
                </a:solidFill>
                <a:latin typeface="Arial" pitchFamily="34" charset="0"/>
                <a:cs typeface="Arial" pitchFamily="34" charset="0"/>
              </a:rPr>
              <a:t>w</a:t>
            </a:r>
            <a:r>
              <a:rPr lang="en-US" sz="2000" i="1" baseline="-10000" dirty="0" smtClean="0">
                <a:solidFill>
                  <a:srgbClr val="FF0000"/>
                </a:solidFill>
                <a:latin typeface="Arial" pitchFamily="34" charset="0"/>
                <a:cs typeface="Arial" pitchFamily="34" charset="0"/>
              </a:rPr>
              <a:t>3</a:t>
            </a:r>
            <a:r>
              <a:rPr lang="en-US" sz="2000" dirty="0" smtClean="0">
                <a:solidFill>
                  <a:srgbClr val="000099"/>
                </a:solidFill>
                <a:latin typeface="Arial" pitchFamily="34" charset="0"/>
                <a:cs typeface="Arial" pitchFamily="34" charset="0"/>
              </a:rPr>
              <a:t>)</a:t>
            </a:r>
          </a:p>
          <a:p>
            <a:pPr marL="228600" algn="just">
              <a:spcBef>
                <a:spcPts val="1200"/>
              </a:spcBef>
              <a:defRPr/>
            </a:pPr>
            <a:r>
              <a:rPr lang="en-US" sz="2000" i="1" dirty="0">
                <a:solidFill>
                  <a:srgbClr val="000099"/>
                </a:solidFill>
                <a:latin typeface="Arial" pitchFamily="34" charset="0"/>
                <a:cs typeface="Arial" pitchFamily="34" charset="0"/>
              </a:rPr>
              <a:t>H </a:t>
            </a:r>
            <a:r>
              <a:rPr lang="en-US" sz="2000" i="1" dirty="0" smtClean="0">
                <a:solidFill>
                  <a:srgbClr val="000099"/>
                </a:solidFill>
                <a:latin typeface="Arial" pitchFamily="34" charset="0"/>
                <a:cs typeface="Arial" pitchFamily="34" charset="0"/>
                <a:sym typeface="Symbol"/>
              </a:rPr>
              <a:t>is not equivalent to </a:t>
            </a:r>
            <a:r>
              <a:rPr lang="en-US" sz="2000" i="1" dirty="0">
                <a:solidFill>
                  <a:srgbClr val="000099"/>
                </a:solidFill>
                <a:latin typeface="Arial" pitchFamily="34" charset="0"/>
                <a:cs typeface="Arial" pitchFamily="34" charset="0"/>
              </a:rPr>
              <a:t>H</a:t>
            </a:r>
            <a:r>
              <a:rPr lang="en-US" sz="2000" i="1" dirty="0" smtClean="0">
                <a:solidFill>
                  <a:srgbClr val="000099"/>
                </a:solidFill>
                <a:latin typeface="Arial" pitchFamily="34" charset="0"/>
                <a:cs typeface="Arial" pitchFamily="34" charset="0"/>
              </a:rPr>
              <a:t>’.</a:t>
            </a:r>
            <a:endParaRPr lang="en-US" sz="2000" i="1" baseline="-10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701677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28</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Serializable Histories</a:t>
            </a:r>
            <a:endParaRPr lang="en-US" dirty="0" smtClean="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14918"/>
            <a:ext cx="4893733" cy="452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05933" y="998852"/>
            <a:ext cx="7044267" cy="461665"/>
          </a:xfrm>
          <a:prstGeom prst="rect">
            <a:avLst/>
          </a:prstGeom>
        </p:spPr>
        <p:txBody>
          <a:bodyPr wrap="square">
            <a:spAutoFit/>
          </a:bodyPr>
          <a:lstStyle/>
          <a:p>
            <a:pPr algn="just">
              <a:defRPr/>
            </a:pP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2  </a:t>
            </a:r>
            <a:r>
              <a:rPr lang="en-US" dirty="0" smtClean="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H</a:t>
            </a:r>
            <a:r>
              <a:rPr lang="en-US" i="1" baseline="-10000" dirty="0" smtClean="0">
                <a:solidFill>
                  <a:srgbClr val="660066"/>
                </a:solidFill>
                <a:latin typeface="Arial" pitchFamily="34" charset="0"/>
                <a:cs typeface="Arial" pitchFamily="34" charset="0"/>
              </a:rPr>
              <a:t>3</a:t>
            </a:r>
            <a:r>
              <a:rPr lang="en-US" i="1" dirty="0" smtClean="0">
                <a:solidFill>
                  <a:srgbClr val="660066"/>
                </a:solidFill>
                <a:latin typeface="Arial" pitchFamily="34" charset="0"/>
                <a:cs typeface="Arial" pitchFamily="34" charset="0"/>
              </a:rPr>
              <a:t>?</a:t>
            </a:r>
            <a:r>
              <a:rPr lang="en-US" i="1" baseline="-10000" dirty="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	H</a:t>
            </a:r>
            <a:r>
              <a:rPr lang="en-US" i="1" baseline="-10000" dirty="0" smtClean="0">
                <a:solidFill>
                  <a:srgbClr val="660066"/>
                </a:solidFill>
                <a:latin typeface="Arial" pitchFamily="34" charset="0"/>
                <a:cs typeface="Arial" pitchFamily="34" charset="0"/>
              </a:rPr>
              <a:t>2  </a:t>
            </a:r>
            <a:r>
              <a:rPr lang="en-US" dirty="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H</a:t>
            </a:r>
            <a:r>
              <a:rPr lang="en-US" i="1" baseline="-10000" dirty="0" smtClean="0">
                <a:solidFill>
                  <a:srgbClr val="660066"/>
                </a:solidFill>
                <a:latin typeface="Arial" pitchFamily="34" charset="0"/>
                <a:cs typeface="Arial" pitchFamily="34" charset="0"/>
              </a:rPr>
              <a:t>4</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3  </a:t>
            </a:r>
            <a:r>
              <a:rPr lang="en-US" dirty="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H</a:t>
            </a:r>
            <a:r>
              <a:rPr lang="en-US" i="1" baseline="-10000" dirty="0" smtClean="0">
                <a:solidFill>
                  <a:srgbClr val="660066"/>
                </a:solidFill>
                <a:latin typeface="Arial" pitchFamily="34" charset="0"/>
                <a:cs typeface="Arial" pitchFamily="34" charset="0"/>
              </a:rPr>
              <a:t>4</a:t>
            </a:r>
            <a:r>
              <a:rPr lang="en-US" i="1" dirty="0" smtClean="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405740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29</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Serializable Histories</a:t>
            </a:r>
            <a:endParaRPr lang="en-US" dirty="0" smtClean="0"/>
          </a:p>
        </p:txBody>
      </p:sp>
      <p:sp>
        <p:nvSpPr>
          <p:cNvPr id="3" name="Rectangle 2"/>
          <p:cNvSpPr/>
          <p:nvPr/>
        </p:nvSpPr>
        <p:spPr>
          <a:xfrm>
            <a:off x="770468" y="1583051"/>
            <a:ext cx="7747000" cy="3046988"/>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There may be more than one complete </a:t>
            </a:r>
            <a:r>
              <a:rPr lang="en-US" i="1" dirty="0" err="1" smtClean="0">
                <a:solidFill>
                  <a:srgbClr val="660066"/>
                </a:solidFill>
                <a:latin typeface="Arial" pitchFamily="34" charset="0"/>
                <a:cs typeface="Arial" pitchFamily="34" charset="0"/>
              </a:rPr>
              <a:t>H</a:t>
            </a:r>
            <a:r>
              <a:rPr lang="en-US" i="1" baseline="-10000" dirty="0" err="1" smtClean="0">
                <a:solidFill>
                  <a:srgbClr val="660066"/>
                </a:solidFill>
                <a:latin typeface="Arial" pitchFamily="34" charset="0"/>
                <a:cs typeface="Arial" pitchFamily="34" charset="0"/>
              </a:rPr>
              <a:t>c</a:t>
            </a:r>
            <a:r>
              <a:rPr lang="en-US" dirty="0" smtClean="0">
                <a:solidFill>
                  <a:srgbClr val="660066"/>
                </a:solidFill>
                <a:latin typeface="Arial" pitchFamily="34" charset="0"/>
                <a:cs typeface="Arial" pitchFamily="34" charset="0"/>
              </a:rPr>
              <a:t> of </a:t>
            </a:r>
            <a:r>
              <a:rPr lang="en-US" i="1" dirty="0" smtClean="0">
                <a:solidFill>
                  <a:srgbClr val="660066"/>
                </a:solidFill>
                <a:latin typeface="Arial" pitchFamily="34" charset="0"/>
                <a:cs typeface="Arial" pitchFamily="34" charset="0"/>
              </a:rPr>
              <a:t>T</a:t>
            </a:r>
            <a:r>
              <a:rPr lang="en-US" dirty="0" smtClean="0">
                <a:solidFill>
                  <a:srgbClr val="660066"/>
                </a:solidFill>
                <a:latin typeface="Arial" pitchFamily="34" charset="0"/>
                <a:cs typeface="Arial" pitchFamily="34" charset="0"/>
              </a:rPr>
              <a:t>. However, each </a:t>
            </a:r>
            <a:r>
              <a:rPr lang="en-US" i="1" dirty="0" err="1" smtClean="0">
                <a:solidFill>
                  <a:srgbClr val="660066"/>
                </a:solidFill>
                <a:latin typeface="Arial" pitchFamily="34" charset="0"/>
                <a:cs typeface="Arial" pitchFamily="34" charset="0"/>
              </a:rPr>
              <a:t>H</a:t>
            </a:r>
            <a:r>
              <a:rPr lang="en-US" i="1" baseline="-10000" dirty="0" err="1" smtClean="0">
                <a:solidFill>
                  <a:srgbClr val="660066"/>
                </a:solidFill>
                <a:latin typeface="Arial" pitchFamily="34" charset="0"/>
                <a:cs typeface="Arial" pitchFamily="34" charset="0"/>
              </a:rPr>
              <a:t>s</a:t>
            </a:r>
            <a:r>
              <a:rPr lang="en-US" dirty="0" smtClean="0">
                <a:solidFill>
                  <a:srgbClr val="660066"/>
                </a:solidFill>
                <a:latin typeface="Arial" pitchFamily="34" charset="0"/>
                <a:cs typeface="Arial" pitchFamily="34" charset="0"/>
              </a:rPr>
              <a:t> is unique. What we require is that at least one of the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err="1" smtClean="0">
                <a:solidFill>
                  <a:srgbClr val="660066"/>
                </a:solidFill>
                <a:latin typeface="Arial" pitchFamily="34" charset="0"/>
                <a:cs typeface="Arial" pitchFamily="34" charset="0"/>
              </a:rPr>
              <a:t>’s</a:t>
            </a:r>
            <a:r>
              <a:rPr lang="en-US" dirty="0" smtClean="0">
                <a:solidFill>
                  <a:srgbClr val="660066"/>
                </a:solidFill>
                <a:latin typeface="Arial" pitchFamily="34" charset="0"/>
                <a:cs typeface="Arial" pitchFamily="34" charset="0"/>
              </a:rPr>
              <a:t> should be equivalent to a </a:t>
            </a:r>
            <a:r>
              <a:rPr lang="en-US" i="1" dirty="0" err="1" smtClean="0">
                <a:solidFill>
                  <a:srgbClr val="660066"/>
                </a:solidFill>
                <a:latin typeface="Arial" pitchFamily="34" charset="0"/>
                <a:cs typeface="Arial" pitchFamily="34" charset="0"/>
              </a:rPr>
              <a:t>H</a:t>
            </a:r>
            <a:r>
              <a:rPr lang="en-US" i="1" baseline="-10000" dirty="0" err="1" smtClean="0">
                <a:solidFill>
                  <a:srgbClr val="660066"/>
                </a:solidFill>
                <a:latin typeface="Arial" pitchFamily="34" charset="0"/>
                <a:cs typeface="Arial" pitchFamily="34" charset="0"/>
              </a:rPr>
              <a:t>s</a:t>
            </a:r>
            <a:r>
              <a:rPr lang="en-US" dirty="0" smtClean="0">
                <a:solidFill>
                  <a:srgbClr val="660066"/>
                </a:solidFill>
                <a:latin typeface="Arial" pitchFamily="34" charset="0"/>
                <a:cs typeface="Arial" pitchFamily="34" charset="0"/>
              </a:rPr>
              <a:t>. We face a problem with comparing an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s</a:t>
            </a:r>
            <a:r>
              <a:rPr lang="en-US" dirty="0" smtClean="0">
                <a:solidFill>
                  <a:srgbClr val="660066"/>
                </a:solidFill>
                <a:latin typeface="Arial" pitchFamily="34" charset="0"/>
                <a:cs typeface="Arial" pitchFamily="34" charset="0"/>
              </a:rPr>
              <a:t> with one of the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err="1" smtClean="0">
                <a:solidFill>
                  <a:srgbClr val="660066"/>
                </a:solidFill>
                <a:latin typeface="Arial" pitchFamily="34" charset="0"/>
                <a:cs typeface="Arial" pitchFamily="34" charset="0"/>
              </a:rPr>
              <a:t>’s</a:t>
            </a:r>
            <a:r>
              <a:rPr lang="en-US" dirty="0" smtClean="0">
                <a:solidFill>
                  <a:srgbClr val="660066"/>
                </a:solidFill>
                <a:latin typeface="Arial" pitchFamily="34" charset="0"/>
                <a:cs typeface="Arial" pitchFamily="34" charset="0"/>
              </a:rPr>
              <a:t> because the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smtClean="0">
                <a:solidFill>
                  <a:srgbClr val="660066"/>
                </a:solidFill>
                <a:latin typeface="Arial" pitchFamily="34" charset="0"/>
                <a:cs typeface="Arial" pitchFamily="34" charset="0"/>
              </a:rPr>
              <a:t> contains active transactions as well and the fate of active transactions cannot be predicted. So comparison is done with the committed project of </a:t>
            </a:r>
            <a:r>
              <a:rPr lang="en-US" i="1" dirty="0" err="1">
                <a:solidFill>
                  <a:srgbClr val="660066"/>
                </a:solidFill>
                <a:latin typeface="Arial" pitchFamily="34" charset="0"/>
                <a:cs typeface="Arial" pitchFamily="34" charset="0"/>
              </a:rPr>
              <a:t>H</a:t>
            </a:r>
            <a:r>
              <a:rPr lang="en-US" i="1" baseline="-10000" dirty="0" err="1">
                <a:solidFill>
                  <a:srgbClr val="660066"/>
                </a:solidFill>
                <a:latin typeface="Arial" pitchFamily="34" charset="0"/>
                <a:cs typeface="Arial" pitchFamily="34" charset="0"/>
              </a:rPr>
              <a:t>c</a:t>
            </a:r>
            <a:r>
              <a:rPr lang="en-US" dirty="0" smtClean="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43958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xfrm>
            <a:off x="8378825" y="6319838"/>
            <a:ext cx="438150"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82FB60A1-94F7-43DE-A558-1C332EBA69FB}" type="slidenum">
              <a:rPr lang="en-US" sz="1400" smtClean="0">
                <a:solidFill>
                  <a:srgbClr val="000099"/>
                </a:solidFill>
                <a:latin typeface="Arial" pitchFamily="34" charset="0"/>
                <a:cs typeface="Arial" pitchFamily="34" charset="0"/>
              </a:rPr>
              <a:pPr/>
              <a:t>3</a:t>
            </a:fld>
            <a:endParaRPr lang="en-US" sz="1400" b="0" smtClean="0"/>
          </a:p>
        </p:txBody>
      </p:sp>
      <p:sp>
        <p:nvSpPr>
          <p:cNvPr id="21507" name="Rectangle 2"/>
          <p:cNvSpPr>
            <a:spLocks noGrp="1" noChangeArrowheads="1"/>
          </p:cNvSpPr>
          <p:nvPr>
            <p:ph type="title" idx="4294967295"/>
          </p:nvPr>
        </p:nvSpPr>
        <p:spPr>
          <a:xfrm>
            <a:off x="660400" y="584200"/>
            <a:ext cx="7772400" cy="388938"/>
          </a:xfrm>
        </p:spPr>
        <p:txBody>
          <a:bodyPr/>
          <a:lstStyle/>
          <a:p>
            <a:pPr marL="457200" indent="-457200"/>
            <a:r>
              <a:rPr lang="en-US" sz="2800" b="1" dirty="0" smtClean="0">
                <a:solidFill>
                  <a:srgbClr val="C00000"/>
                </a:solidFill>
                <a:latin typeface="Arial" pitchFamily="34" charset="0"/>
                <a:cs typeface="Arial" pitchFamily="34" charset="0"/>
              </a:rPr>
              <a:t>Introduction to Transaction</a:t>
            </a:r>
          </a:p>
        </p:txBody>
      </p:sp>
      <p:sp>
        <p:nvSpPr>
          <p:cNvPr id="5" name="Text Box 3"/>
          <p:cNvSpPr txBox="1">
            <a:spLocks noChangeArrowheads="1"/>
          </p:cNvSpPr>
          <p:nvPr/>
        </p:nvSpPr>
        <p:spPr bwMode="auto">
          <a:xfrm>
            <a:off x="854075" y="1611313"/>
            <a:ext cx="7743825" cy="363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342900" indent="-342900" algn="just">
              <a:spcBef>
                <a:spcPts val="1200"/>
              </a:spcBef>
              <a:buFontTx/>
              <a:buBlip>
                <a:blip r:embed="rId2"/>
              </a:buBlip>
              <a:defRPr/>
            </a:pPr>
            <a:r>
              <a:rPr lang="en-US" sz="2000" dirty="0" smtClean="0">
                <a:solidFill>
                  <a:srgbClr val="660066"/>
                </a:solidFill>
                <a:latin typeface="Arial" pitchFamily="34" charset="0"/>
                <a:cs typeface="Arial" pitchFamily="34" charset="0"/>
              </a:rPr>
              <a:t>The successful state transfer </a:t>
            </a:r>
            <a:r>
              <a:rPr lang="en-US" sz="2000" i="1" dirty="0" smtClean="0">
                <a:solidFill>
                  <a:srgbClr val="660066"/>
                </a:solidFill>
                <a:latin typeface="Arial" pitchFamily="34" charset="0"/>
                <a:cs typeface="Arial" pitchFamily="34" charset="0"/>
              </a:rPr>
              <a:t>S</a:t>
            </a:r>
            <a:r>
              <a:rPr lang="en-US" sz="2000" i="1" baseline="-10000" dirty="0" smtClean="0">
                <a:solidFill>
                  <a:srgbClr val="660066"/>
                </a:solidFill>
                <a:latin typeface="Arial" pitchFamily="34" charset="0"/>
                <a:cs typeface="Arial" pitchFamily="34" charset="0"/>
              </a:rPr>
              <a:t>i</a:t>
            </a:r>
            <a:r>
              <a:rPr lang="en-US" sz="2000" i="1" dirty="0">
                <a:solidFill>
                  <a:srgbClr val="660066"/>
                </a:solidFill>
                <a:latin typeface="Arial" pitchFamily="34" charset="0"/>
                <a:cs typeface="Arial" pitchFamily="34" charset="0"/>
              </a:rPr>
              <a:t> </a:t>
            </a:r>
            <a:r>
              <a:rPr lang="en-US" sz="2000" dirty="0" smtClean="0">
                <a:solidFill>
                  <a:srgbClr val="660066"/>
                </a:solidFill>
                <a:latin typeface="Arial" pitchFamily="34" charset="0"/>
                <a:cs typeface="Arial" pitchFamily="34" charset="0"/>
                <a:sym typeface="Symbol"/>
              </a:rPr>
              <a:t> </a:t>
            </a:r>
            <a:r>
              <a:rPr lang="en-US" sz="2000" i="1" dirty="0" err="1" smtClean="0">
                <a:solidFill>
                  <a:srgbClr val="660066"/>
                </a:solidFill>
                <a:latin typeface="Arial" pitchFamily="34" charset="0"/>
                <a:cs typeface="Arial" pitchFamily="34" charset="0"/>
              </a:rPr>
              <a:t>S</a:t>
            </a:r>
            <a:r>
              <a:rPr lang="en-US" sz="2000" i="1" baseline="-10000" dirty="0" err="1" smtClean="0">
                <a:solidFill>
                  <a:srgbClr val="660066"/>
                </a:solidFill>
                <a:latin typeface="Arial" pitchFamily="34" charset="0"/>
                <a:cs typeface="Arial" pitchFamily="34" charset="0"/>
              </a:rPr>
              <a:t>j</a:t>
            </a:r>
            <a:r>
              <a:rPr lang="en-US" sz="2000" i="1" baseline="-10000" dirty="0" smtClean="0">
                <a:solidFill>
                  <a:srgbClr val="660066"/>
                </a:solidFill>
                <a:latin typeface="Arial" pitchFamily="34" charset="0"/>
                <a:cs typeface="Arial" pitchFamily="34" charset="0"/>
              </a:rPr>
              <a:t> </a:t>
            </a:r>
            <a:r>
              <a:rPr lang="en-US" sz="2000" dirty="0" smtClean="0">
                <a:solidFill>
                  <a:srgbClr val="660066"/>
                </a:solidFill>
                <a:latin typeface="Arial" pitchFamily="34" charset="0"/>
                <a:cs typeface="Arial" pitchFamily="34" charset="0"/>
              </a:rPr>
              <a:t>guarantees that </a:t>
            </a:r>
            <a:r>
              <a:rPr lang="en-US" sz="2000" dirty="0">
                <a:solidFill>
                  <a:srgbClr val="660066"/>
                </a:solidFill>
                <a:latin typeface="Arial" pitchFamily="34" charset="0"/>
                <a:cs typeface="Arial" pitchFamily="34" charset="0"/>
              </a:rPr>
              <a:t>the </a:t>
            </a:r>
            <a:r>
              <a:rPr lang="en-US" sz="2000" dirty="0" smtClean="0">
                <a:solidFill>
                  <a:srgbClr val="660066"/>
                </a:solidFill>
                <a:latin typeface="Arial" pitchFamily="34" charset="0"/>
                <a:cs typeface="Arial" pitchFamily="34" charset="0"/>
              </a:rPr>
              <a:t>intermediate states (</a:t>
            </a:r>
            <a:r>
              <a:rPr lang="en-US" sz="2000" i="1" dirty="0">
                <a:solidFill>
                  <a:schemeClr val="accent2">
                    <a:lumMod val="50000"/>
                  </a:schemeClr>
                </a:solidFill>
                <a:latin typeface="Arial" pitchFamily="34" charset="0"/>
                <a:cs typeface="Arial" pitchFamily="34" charset="0"/>
              </a:rPr>
              <a:t>i</a:t>
            </a:r>
            <a:r>
              <a:rPr lang="en-US" sz="2000" i="1" dirty="0" smtClean="0">
                <a:solidFill>
                  <a:schemeClr val="accent2">
                    <a:lumMod val="50000"/>
                  </a:schemeClr>
                </a:solidFill>
                <a:latin typeface="Arial" pitchFamily="34" charset="0"/>
                <a:cs typeface="Arial" pitchFamily="34" charset="0"/>
              </a:rPr>
              <a:t>s</a:t>
            </a:r>
            <a:r>
              <a:rPr lang="en-US" sz="2000" i="1" baseline="-10000" dirty="0" smtClean="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a:t>
            </a:r>
            <a:r>
              <a:rPr lang="en-US" sz="2000" i="1" dirty="0" smtClean="0">
                <a:solidFill>
                  <a:schemeClr val="accent2">
                    <a:lumMod val="50000"/>
                  </a:schemeClr>
                </a:solidFill>
                <a:latin typeface="Arial" pitchFamily="34" charset="0"/>
                <a:cs typeface="Arial" pitchFamily="34" charset="0"/>
              </a:rPr>
              <a:t>is</a:t>
            </a:r>
            <a:r>
              <a:rPr lang="en-US" sz="2000" i="1" baseline="-10000" dirty="0" smtClean="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a:t>
            </a:r>
            <a:r>
              <a:rPr lang="en-US" sz="2000" i="1" dirty="0" smtClean="0">
                <a:solidFill>
                  <a:schemeClr val="accent2">
                    <a:lumMod val="50000"/>
                  </a:schemeClr>
                </a:solidFill>
                <a:latin typeface="Arial" pitchFamily="34" charset="0"/>
                <a:cs typeface="Arial" pitchFamily="34" charset="0"/>
              </a:rPr>
              <a:t>is</a:t>
            </a:r>
            <a:r>
              <a:rPr lang="en-US" sz="2000" i="1" baseline="-10000" dirty="0" smtClean="0">
                <a:solidFill>
                  <a:schemeClr val="accent2">
                    <a:lumMod val="50000"/>
                  </a:schemeClr>
                </a:solidFill>
                <a:latin typeface="Arial" pitchFamily="34" charset="0"/>
                <a:cs typeface="Arial" pitchFamily="34" charset="0"/>
              </a:rPr>
              <a:t>m</a:t>
            </a:r>
            <a:r>
              <a:rPr lang="en-US" sz="2000" dirty="0" smtClean="0">
                <a:solidFill>
                  <a:srgbClr val="660066"/>
                </a:solidFill>
                <a:latin typeface="Arial" pitchFamily="34" charset="0"/>
                <a:cs typeface="Arial" pitchFamily="34" charset="0"/>
              </a:rPr>
              <a:t>), that may or may not be consistent, were not be visible (not accessible) to other transaction </a:t>
            </a:r>
            <a:r>
              <a:rPr lang="en-US" sz="2000" i="1" dirty="0" err="1" smtClean="0">
                <a:solidFill>
                  <a:srgbClr val="660066"/>
                </a:solidFill>
                <a:latin typeface="Arial" pitchFamily="34" charset="0"/>
                <a:cs typeface="Arial" pitchFamily="34" charset="0"/>
              </a:rPr>
              <a:t>T</a:t>
            </a:r>
            <a:r>
              <a:rPr lang="en-US" sz="2000" i="1" baseline="-10000" dirty="0" err="1" smtClean="0">
                <a:solidFill>
                  <a:srgbClr val="660066"/>
                </a:solidFill>
                <a:latin typeface="Arial" pitchFamily="34" charset="0"/>
                <a:cs typeface="Arial" pitchFamily="34" charset="0"/>
              </a:rPr>
              <a:t>j</a:t>
            </a:r>
            <a:r>
              <a:rPr lang="en-US" sz="2000" dirty="0" smtClean="0">
                <a:solidFill>
                  <a:srgbClr val="660066"/>
                </a:solidFill>
                <a:latin typeface="Arial" pitchFamily="34" charset="0"/>
                <a:cs typeface="Arial" pitchFamily="34" charset="0"/>
              </a:rPr>
              <a:t>.</a:t>
            </a:r>
          </a:p>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presence of </a:t>
            </a:r>
            <a:r>
              <a:rPr lang="en-US" sz="2000" i="1" dirty="0" err="1">
                <a:solidFill>
                  <a:srgbClr val="660066"/>
                </a:solidFill>
                <a:latin typeface="Arial" pitchFamily="34" charset="0"/>
                <a:cs typeface="Arial" pitchFamily="34" charset="0"/>
              </a:rPr>
              <a:t>S</a:t>
            </a:r>
            <a:r>
              <a:rPr lang="en-US" sz="2000" i="1" baseline="-10000" dirty="0" err="1">
                <a:solidFill>
                  <a:srgbClr val="660066"/>
                </a:solidFill>
                <a:latin typeface="Arial" pitchFamily="34" charset="0"/>
                <a:cs typeface="Arial" pitchFamily="34" charset="0"/>
              </a:rPr>
              <a:t>j</a:t>
            </a:r>
            <a:r>
              <a:rPr lang="en-US" sz="2000" i="1" baseline="-10000" dirty="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rPr>
              <a:t>guarantees that the transition is successful.</a:t>
            </a:r>
          </a:p>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inaccessibility of </a:t>
            </a:r>
            <a:r>
              <a:rPr lang="en-US" sz="2000" dirty="0" smtClean="0">
                <a:solidFill>
                  <a:srgbClr val="660066"/>
                </a:solidFill>
                <a:latin typeface="Arial" pitchFamily="34" charset="0"/>
                <a:cs typeface="Arial" pitchFamily="34" charset="0"/>
              </a:rPr>
              <a:t>(</a:t>
            </a:r>
            <a:r>
              <a:rPr lang="en-US" sz="2000" i="1" dirty="0">
                <a:solidFill>
                  <a:schemeClr val="accent2">
                    <a:lumMod val="50000"/>
                  </a:schemeClr>
                </a:solidFill>
                <a:latin typeface="Arial" pitchFamily="34" charset="0"/>
                <a:cs typeface="Arial" pitchFamily="34" charset="0"/>
              </a:rPr>
              <a:t>is</a:t>
            </a:r>
            <a:r>
              <a:rPr lang="en-US" sz="2000" i="1" baseline="-10000" dirty="0">
                <a:solidFill>
                  <a:schemeClr val="accent2">
                    <a:lumMod val="50000"/>
                  </a:schemeClr>
                </a:solidFill>
                <a:latin typeface="Arial" pitchFamily="34" charset="0"/>
                <a:cs typeface="Arial" pitchFamily="34" charset="0"/>
              </a:rPr>
              <a:t>1</a:t>
            </a:r>
            <a:r>
              <a:rPr lang="en-US" sz="2000" i="1" dirty="0">
                <a:solidFill>
                  <a:schemeClr val="accent2">
                    <a:lumMod val="50000"/>
                  </a:schemeClr>
                </a:solidFill>
                <a:latin typeface="Arial" pitchFamily="34" charset="0"/>
                <a:cs typeface="Arial" pitchFamily="34" charset="0"/>
              </a:rPr>
              <a:t>, is</a:t>
            </a:r>
            <a:r>
              <a:rPr lang="en-US" sz="2000" i="1" baseline="-10000" dirty="0">
                <a:solidFill>
                  <a:schemeClr val="accent2">
                    <a:lumMod val="50000"/>
                  </a:schemeClr>
                </a:solidFill>
                <a:latin typeface="Arial" pitchFamily="34" charset="0"/>
                <a:cs typeface="Arial" pitchFamily="34" charset="0"/>
              </a:rPr>
              <a:t>2</a:t>
            </a:r>
            <a:r>
              <a:rPr lang="en-US" sz="2000" i="1" dirty="0">
                <a:solidFill>
                  <a:schemeClr val="accent2">
                    <a:lumMod val="50000"/>
                  </a:schemeClr>
                </a:solidFill>
                <a:latin typeface="Arial" pitchFamily="34" charset="0"/>
                <a:cs typeface="Arial" pitchFamily="34" charset="0"/>
              </a:rPr>
              <a:t>, …, is</a:t>
            </a:r>
            <a:r>
              <a:rPr lang="en-US" sz="2000" i="1" baseline="-10000" dirty="0">
                <a:solidFill>
                  <a:schemeClr val="accent2">
                    <a:lumMod val="50000"/>
                  </a:schemeClr>
                </a:solidFill>
                <a:latin typeface="Arial" pitchFamily="34" charset="0"/>
                <a:cs typeface="Arial" pitchFamily="34" charset="0"/>
              </a:rPr>
              <a:t>m</a:t>
            </a:r>
            <a:r>
              <a:rPr lang="en-US" sz="2000" dirty="0" smtClean="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rPr>
              <a:t>guarantees that </a:t>
            </a:r>
            <a:r>
              <a:rPr lang="en-US" sz="2000" i="1" dirty="0">
                <a:solidFill>
                  <a:srgbClr val="660066"/>
                </a:solidFill>
                <a:latin typeface="Arial" pitchFamily="34" charset="0"/>
                <a:cs typeface="Arial" pitchFamily="34" charset="0"/>
              </a:rPr>
              <a:t>T</a:t>
            </a:r>
            <a:r>
              <a:rPr lang="en-US" sz="2000" i="1" baseline="-10000" dirty="0">
                <a:solidFill>
                  <a:srgbClr val="660066"/>
                </a:solidFill>
                <a:latin typeface="Arial" pitchFamily="34" charset="0"/>
                <a:cs typeface="Arial" pitchFamily="34" charset="0"/>
              </a:rPr>
              <a:t>i</a:t>
            </a:r>
            <a:r>
              <a:rPr lang="en-US" sz="2000" dirty="0">
                <a:solidFill>
                  <a:srgbClr val="660066"/>
                </a:solidFill>
                <a:latin typeface="Arial" pitchFamily="34" charset="0"/>
                <a:cs typeface="Arial" pitchFamily="34" charset="0"/>
              </a:rPr>
              <a:t> performed its updates without any interference</a:t>
            </a:r>
            <a:r>
              <a:rPr lang="en-US" sz="2000" dirty="0" smtClean="0">
                <a:solidFill>
                  <a:srgbClr val="660066"/>
                </a:solidFill>
                <a:latin typeface="Arial" pitchFamily="34" charset="0"/>
                <a:cs typeface="Arial" pitchFamily="34" charset="0"/>
              </a:rPr>
              <a:t>.</a:t>
            </a:r>
            <a:endParaRPr lang="en-US" sz="2000" dirty="0">
              <a:solidFill>
                <a:srgbClr val="660066"/>
              </a:solidFill>
              <a:latin typeface="Arial" pitchFamily="34" charset="0"/>
              <a:cs typeface="Arial" pitchFamily="34" charset="0"/>
            </a:endParaRPr>
          </a:p>
          <a:p>
            <a:pPr marL="342900" indent="-342900" algn="just">
              <a:spcBef>
                <a:spcPts val="1200"/>
              </a:spcBef>
              <a:buFontTx/>
              <a:buBlip>
                <a:blip r:embed="rId2"/>
              </a:buBlip>
              <a:defRPr/>
            </a:pPr>
            <a:r>
              <a:rPr lang="en-US" sz="2000" dirty="0">
                <a:solidFill>
                  <a:srgbClr val="660066"/>
                </a:solidFill>
                <a:latin typeface="Arial" pitchFamily="34" charset="0"/>
                <a:cs typeface="Arial" pitchFamily="34" charset="0"/>
              </a:rPr>
              <a:t>The persistence of </a:t>
            </a:r>
            <a:r>
              <a:rPr lang="en-US" sz="2000" i="1" dirty="0" err="1">
                <a:solidFill>
                  <a:srgbClr val="660066"/>
                </a:solidFill>
                <a:latin typeface="Arial" pitchFamily="34" charset="0"/>
                <a:cs typeface="Arial" pitchFamily="34" charset="0"/>
              </a:rPr>
              <a:t>S</a:t>
            </a:r>
            <a:r>
              <a:rPr lang="en-US" sz="2000" i="1" baseline="-10000" dirty="0" err="1">
                <a:solidFill>
                  <a:srgbClr val="660066"/>
                </a:solidFill>
                <a:latin typeface="Arial" pitchFamily="34" charset="0"/>
                <a:cs typeface="Arial" pitchFamily="34" charset="0"/>
              </a:rPr>
              <a:t>j</a:t>
            </a:r>
            <a:r>
              <a:rPr lang="en-US" sz="2000" dirty="0">
                <a:solidFill>
                  <a:srgbClr val="660066"/>
                </a:solidFill>
                <a:latin typeface="Arial" pitchFamily="34" charset="0"/>
                <a:cs typeface="Arial" pitchFamily="34" charset="0"/>
              </a:rPr>
              <a:t> guarantees that the updates of </a:t>
            </a:r>
            <a:r>
              <a:rPr lang="en-US" sz="2000" i="1" dirty="0">
                <a:solidFill>
                  <a:srgbClr val="660066"/>
                </a:solidFill>
                <a:latin typeface="Arial" pitchFamily="34" charset="0"/>
                <a:cs typeface="Arial" pitchFamily="34" charset="0"/>
              </a:rPr>
              <a:t>T</a:t>
            </a:r>
            <a:r>
              <a:rPr lang="en-US" sz="2000" i="1" baseline="-10000" dirty="0">
                <a:solidFill>
                  <a:srgbClr val="660066"/>
                </a:solidFill>
                <a:latin typeface="Arial" pitchFamily="34" charset="0"/>
                <a:cs typeface="Arial" pitchFamily="34" charset="0"/>
              </a:rPr>
              <a:t>i</a:t>
            </a:r>
            <a:r>
              <a:rPr lang="en-US" sz="2000" dirty="0">
                <a:solidFill>
                  <a:srgbClr val="660066"/>
                </a:solidFill>
                <a:latin typeface="Arial" pitchFamily="34" charset="0"/>
                <a:cs typeface="Arial" pitchFamily="34" charset="0"/>
              </a:rPr>
              <a:t> </a:t>
            </a:r>
            <a:r>
              <a:rPr lang="en-US" sz="2000" dirty="0" smtClean="0">
                <a:solidFill>
                  <a:srgbClr val="660066"/>
                </a:solidFill>
                <a:latin typeface="Arial" pitchFamily="34" charset="0"/>
                <a:cs typeface="Arial" pitchFamily="34" charset="0"/>
              </a:rPr>
              <a:t>are </a:t>
            </a:r>
            <a:r>
              <a:rPr lang="en-US" sz="2000" dirty="0">
                <a:solidFill>
                  <a:srgbClr val="660066"/>
                </a:solidFill>
                <a:latin typeface="Arial" pitchFamily="34" charset="0"/>
                <a:cs typeface="Arial" pitchFamily="34" charset="0"/>
              </a:rPr>
              <a:t>durable in the database</a:t>
            </a:r>
            <a:r>
              <a:rPr lang="en-US" sz="2000" dirty="0" smtClean="0">
                <a:solidFill>
                  <a:srgbClr val="660066"/>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30</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smtClean="0">
                <a:solidFill>
                  <a:srgbClr val="C00000"/>
                </a:solidFill>
                <a:latin typeface="Arial" pitchFamily="34" charset="0"/>
                <a:cs typeface="Arial" pitchFamily="34" charset="0"/>
              </a:rPr>
              <a:t>Serializable Histories</a:t>
            </a:r>
            <a:endParaRPr lang="en-US" dirty="0" smtClean="0"/>
          </a:p>
        </p:txBody>
      </p:sp>
      <p:sp>
        <p:nvSpPr>
          <p:cNvPr id="3" name="Rectangle 2"/>
          <p:cNvSpPr/>
          <p:nvPr/>
        </p:nvSpPr>
        <p:spPr>
          <a:xfrm>
            <a:off x="702733" y="1388318"/>
            <a:ext cx="7814734" cy="3724096"/>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Consider the following history</a:t>
            </a:r>
          </a:p>
          <a:p>
            <a:pPr algn="ctr">
              <a:spcBef>
                <a:spcPts val="1200"/>
              </a:spcBef>
              <a:spcAft>
                <a:spcPts val="1200"/>
              </a:spcAft>
              <a:defRPr/>
            </a:pPr>
            <a:r>
              <a:rPr lang="en-US" i="1" dirty="0" smtClean="0">
                <a:solidFill>
                  <a:srgbClr val="000099"/>
                </a:solidFill>
                <a:latin typeface="Arial" pitchFamily="34" charset="0"/>
                <a:cs typeface="Arial" pitchFamily="34" charset="0"/>
              </a:rPr>
              <a:t>H</a:t>
            </a:r>
            <a:r>
              <a:rPr lang="en-US" i="1" baseline="-10000" dirty="0" smtClean="0">
                <a:solidFill>
                  <a:srgbClr val="000099"/>
                </a:solidFill>
                <a:latin typeface="Arial" pitchFamily="34" charset="0"/>
                <a:cs typeface="Arial" pitchFamily="34" charset="0"/>
              </a:rPr>
              <a:t>i</a:t>
            </a:r>
            <a:r>
              <a:rPr lang="en-US" i="1" dirty="0" smtClean="0">
                <a:solidFill>
                  <a:srgbClr val="000099"/>
                </a:solidFill>
                <a:latin typeface="Arial" pitchFamily="34" charset="0"/>
                <a:cs typeface="Arial" pitchFamily="34" charset="0"/>
              </a:rPr>
              <a:t> = r</a:t>
            </a:r>
            <a:r>
              <a:rPr lang="en-US" i="1" baseline="-10000" dirty="0" smtClean="0">
                <a:solidFill>
                  <a:srgbClr val="000099"/>
                </a:solidFill>
                <a:latin typeface="Arial" pitchFamily="34" charset="0"/>
                <a:cs typeface="Arial" pitchFamily="34" charset="0"/>
              </a:rPr>
              <a:t>1</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a:t>
            </a:r>
            <a:r>
              <a:rPr lang="en-US" i="1" dirty="0" smtClean="0">
                <a:solidFill>
                  <a:srgbClr val="000099"/>
                </a:solidFill>
                <a:latin typeface="Arial" pitchFamily="34" charset="0"/>
                <a:cs typeface="Arial" pitchFamily="34" charset="0"/>
              </a:rPr>
              <a:t>r</a:t>
            </a:r>
            <a:r>
              <a:rPr lang="en-US" i="1" baseline="-10000" dirty="0" smtClean="0">
                <a:solidFill>
                  <a:srgbClr val="000099"/>
                </a:solidFill>
                <a:latin typeface="Arial" pitchFamily="34" charset="0"/>
                <a:cs typeface="Arial" pitchFamily="34" charset="0"/>
              </a:rPr>
              <a:t>3</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a:t>
            </a:r>
            <a:r>
              <a:rPr lang="en-US" i="1" dirty="0" smtClean="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a:t>
            </a:r>
            <a:r>
              <a:rPr lang="en-US" i="1" dirty="0" smtClean="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rPr>
              <a:t>r</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[x</a:t>
            </a:r>
            <a:r>
              <a:rPr lang="en-US" i="1" dirty="0" smtClean="0">
                <a:solidFill>
                  <a:srgbClr val="000099"/>
                </a:solidFill>
                <a:latin typeface="Arial" pitchFamily="34" charset="0"/>
                <a:cs typeface="Arial" pitchFamily="34" charset="0"/>
              </a:rPr>
              <a:t>] w</a:t>
            </a:r>
            <a:r>
              <a:rPr lang="en-US" i="1" baseline="-10000" dirty="0" smtClean="0">
                <a:solidFill>
                  <a:srgbClr val="000099"/>
                </a:solidFill>
                <a:latin typeface="Arial" pitchFamily="34" charset="0"/>
                <a:cs typeface="Arial" pitchFamily="34" charset="0"/>
              </a:rPr>
              <a:t>1</a:t>
            </a:r>
            <a:r>
              <a:rPr lang="en-US" i="1" dirty="0" smtClean="0">
                <a:solidFill>
                  <a:srgbClr val="000099"/>
                </a:solidFill>
                <a:latin typeface="Arial" pitchFamily="34" charset="0"/>
                <a:cs typeface="Arial" pitchFamily="34" charset="0"/>
              </a:rPr>
              <a:t>[x] w</a:t>
            </a:r>
            <a:r>
              <a:rPr lang="en-US" i="1" baseline="-10000" dirty="0" smtClean="0">
                <a:solidFill>
                  <a:srgbClr val="000099"/>
                </a:solidFill>
                <a:latin typeface="Arial" pitchFamily="34" charset="0"/>
                <a:cs typeface="Arial" pitchFamily="34" charset="0"/>
              </a:rPr>
              <a:t>4</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a:t>
            </a:r>
            <a:r>
              <a:rPr lang="en-US" i="1" dirty="0" smtClean="0">
                <a:solidFill>
                  <a:srgbClr val="000099"/>
                </a:solidFill>
                <a:latin typeface="Arial" pitchFamily="34" charset="0"/>
                <a:cs typeface="Arial" pitchFamily="34" charset="0"/>
              </a:rPr>
              <a:t>c</a:t>
            </a:r>
            <a:r>
              <a:rPr lang="en-US" i="1" baseline="-10000" dirty="0" smtClean="0">
                <a:solidFill>
                  <a:srgbClr val="000099"/>
                </a:solidFill>
                <a:latin typeface="Arial" pitchFamily="34" charset="0"/>
                <a:cs typeface="Arial" pitchFamily="34" charset="0"/>
              </a:rPr>
              <a:t>3 </a:t>
            </a:r>
            <a:r>
              <a:rPr lang="en-US" i="1" dirty="0" smtClean="0">
                <a:solidFill>
                  <a:srgbClr val="000099"/>
                </a:solidFill>
                <a:latin typeface="Arial" pitchFamily="34" charset="0"/>
                <a:cs typeface="Arial" pitchFamily="34" charset="0"/>
              </a:rPr>
              <a:t>c</a:t>
            </a:r>
            <a:r>
              <a:rPr lang="en-US" i="1" baseline="-10000" dirty="0" smtClean="0">
                <a:solidFill>
                  <a:srgbClr val="000099"/>
                </a:solidFill>
                <a:latin typeface="Arial" pitchFamily="34" charset="0"/>
                <a:cs typeface="Arial" pitchFamily="34" charset="0"/>
              </a:rPr>
              <a:t>4</a:t>
            </a:r>
          </a:p>
          <a:p>
            <a:pPr algn="just">
              <a:defRPr/>
            </a:pP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started first and active.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3</a:t>
            </a:r>
            <a:r>
              <a:rPr lang="en-US" dirty="0" smtClean="0">
                <a:solidFill>
                  <a:srgbClr val="660066"/>
                </a:solidFill>
                <a:latin typeface="Arial" pitchFamily="34" charset="0"/>
                <a:cs typeface="Arial" pitchFamily="34" charset="0"/>
              </a:rPr>
              <a:t> committed (it is incorrect but it is not important here). The serial serial schedule should be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then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3</a:t>
            </a:r>
            <a:r>
              <a:rPr lang="en-US" dirty="0" smtClean="0">
                <a:solidFill>
                  <a:srgbClr val="660066"/>
                </a:solidFill>
                <a:latin typeface="Arial" pitchFamily="34" charset="0"/>
                <a:cs typeface="Arial" pitchFamily="34" charset="0"/>
              </a:rPr>
              <a:t>. But we cannot compare it with any </a:t>
            </a:r>
            <a:r>
              <a:rPr lang="en-US" i="1" dirty="0" err="1" smtClean="0">
                <a:solidFill>
                  <a:srgbClr val="660066"/>
                </a:solidFill>
                <a:latin typeface="Arial" pitchFamily="34" charset="0"/>
                <a:cs typeface="Arial" pitchFamily="34" charset="0"/>
              </a:rPr>
              <a:t>H</a:t>
            </a:r>
            <a:r>
              <a:rPr lang="en-US" i="1" baseline="-10000" dirty="0" err="1" smtClean="0">
                <a:solidFill>
                  <a:srgbClr val="660066"/>
                </a:solidFill>
                <a:latin typeface="Arial" pitchFamily="34" charset="0"/>
                <a:cs typeface="Arial" pitchFamily="34" charset="0"/>
              </a:rPr>
              <a:t>c</a:t>
            </a:r>
            <a:r>
              <a:rPr lang="en-US" dirty="0" smtClean="0">
                <a:solidFill>
                  <a:srgbClr val="660066"/>
                </a:solidFill>
                <a:latin typeface="Arial" pitchFamily="34" charset="0"/>
                <a:cs typeface="Arial" pitchFamily="34" charset="0"/>
              </a:rPr>
              <a:t> because the fate of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is unpredictable. If we take the committed projection, i.e., </a:t>
            </a:r>
            <a:r>
              <a:rPr lang="en-US" i="1" dirty="0" smtClean="0">
                <a:solidFill>
                  <a:srgbClr val="000099"/>
                </a:solidFill>
                <a:latin typeface="Arial" pitchFamily="34" charset="0"/>
                <a:cs typeface="Arial" pitchFamily="34" charset="0"/>
              </a:rPr>
              <a:t>r</a:t>
            </a:r>
            <a:r>
              <a:rPr lang="en-US" i="1" baseline="-10000" dirty="0" smtClean="0">
                <a:solidFill>
                  <a:srgbClr val="000099"/>
                </a:solidFill>
                <a:latin typeface="Arial" pitchFamily="34" charset="0"/>
                <a:cs typeface="Arial" pitchFamily="34" charset="0"/>
              </a:rPr>
              <a:t>3</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a:t>
            </a:r>
            <a:r>
              <a:rPr lang="en-US" i="1" dirty="0" smtClean="0">
                <a:solidFill>
                  <a:srgbClr val="000099"/>
                </a:solidFill>
                <a:latin typeface="Arial" pitchFamily="34" charset="0"/>
                <a:cs typeface="Arial" pitchFamily="34" charset="0"/>
              </a:rPr>
              <a:t>r</a:t>
            </a:r>
            <a:r>
              <a:rPr lang="en-US" i="1" baseline="-10000" dirty="0" smtClean="0">
                <a:solidFill>
                  <a:srgbClr val="000099"/>
                </a:solidFill>
                <a:latin typeface="Arial" pitchFamily="34" charset="0"/>
                <a:cs typeface="Arial" pitchFamily="34" charset="0"/>
              </a:rPr>
              <a:t>4</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w</a:t>
            </a:r>
            <a:r>
              <a:rPr lang="en-US" i="1" baseline="-10000" dirty="0">
                <a:solidFill>
                  <a:srgbClr val="000099"/>
                </a:solidFill>
                <a:latin typeface="Arial" pitchFamily="34" charset="0"/>
                <a:cs typeface="Arial" pitchFamily="34" charset="0"/>
              </a:rPr>
              <a:t>4</a:t>
            </a:r>
            <a:r>
              <a:rPr lang="en-US" i="1" dirty="0">
                <a:solidFill>
                  <a:srgbClr val="000099"/>
                </a:solidFill>
                <a:latin typeface="Arial" pitchFamily="34" charset="0"/>
                <a:cs typeface="Arial" pitchFamily="34" charset="0"/>
              </a:rPr>
              <a:t>[x] c</a:t>
            </a:r>
            <a:r>
              <a:rPr lang="en-US" i="1" baseline="-10000" dirty="0">
                <a:solidFill>
                  <a:srgbClr val="000099"/>
                </a:solidFill>
                <a:latin typeface="Arial" pitchFamily="34" charset="0"/>
                <a:cs typeface="Arial" pitchFamily="34" charset="0"/>
              </a:rPr>
              <a:t>3 </a:t>
            </a:r>
            <a:r>
              <a:rPr lang="en-US" i="1" dirty="0" smtClean="0">
                <a:solidFill>
                  <a:srgbClr val="000099"/>
                </a:solidFill>
                <a:latin typeface="Arial" pitchFamily="34" charset="0"/>
                <a:cs typeface="Arial" pitchFamily="34" charset="0"/>
              </a:rPr>
              <a:t>c</a:t>
            </a:r>
            <a:r>
              <a:rPr lang="en-US" i="1" baseline="-10000" dirty="0" smtClean="0">
                <a:solidFill>
                  <a:srgbClr val="000099"/>
                </a:solidFill>
                <a:latin typeface="Arial" pitchFamily="34" charset="0"/>
                <a:cs typeface="Arial" pitchFamily="34" charset="0"/>
              </a:rPr>
              <a:t>4</a:t>
            </a:r>
            <a:r>
              <a:rPr lang="en-US" i="1" dirty="0" smtClean="0">
                <a:solidFill>
                  <a:srgbClr val="000099"/>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of H</a:t>
            </a:r>
            <a:r>
              <a:rPr lang="en-US" i="1" baseline="-10000" dirty="0" smtClean="0">
                <a:solidFill>
                  <a:srgbClr val="660066"/>
                </a:solidFill>
                <a:latin typeface="Arial" pitchFamily="34" charset="0"/>
                <a:cs typeface="Arial" pitchFamily="34" charset="0"/>
              </a:rPr>
              <a:t>i</a:t>
            </a:r>
            <a:r>
              <a:rPr lang="en-US" i="1" dirty="0" smtClean="0">
                <a:solidFill>
                  <a:srgbClr val="000099"/>
                </a:solidFill>
                <a:latin typeface="Arial" pitchFamily="34" charset="0"/>
                <a:cs typeface="Arial" pitchFamily="34" charset="0"/>
              </a:rPr>
              <a:t> </a:t>
            </a:r>
            <a:r>
              <a:rPr lang="en-US" dirty="0" smtClean="0">
                <a:solidFill>
                  <a:srgbClr val="660066"/>
                </a:solidFill>
                <a:latin typeface="Arial" pitchFamily="34" charset="0"/>
                <a:cs typeface="Arial" pitchFamily="34" charset="0"/>
              </a:rPr>
              <a:t>we can see that it is equivalent to a serial history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3</a:t>
            </a:r>
            <a:r>
              <a:rPr lang="en-US" dirty="0" smtClean="0">
                <a:solidFill>
                  <a:srgbClr val="660066"/>
                </a:solidFill>
                <a:latin typeface="Arial" pitchFamily="34" charset="0"/>
                <a:cs typeface="Arial" pitchFamily="34" charset="0"/>
              </a:rPr>
              <a:t> then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4</a:t>
            </a:r>
            <a:r>
              <a:rPr lang="en-US" dirty="0" smtClean="0">
                <a:solidFill>
                  <a:srgbClr val="660066"/>
                </a:solidFill>
                <a:latin typeface="Arial" pitchFamily="34" charset="0"/>
                <a:cs typeface="Arial" pitchFamily="34" charset="0"/>
              </a:rPr>
              <a:t>.</a:t>
            </a:r>
            <a:endParaRPr lang="en-US" baseline="-10000"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497135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31</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smtClean="0">
                <a:solidFill>
                  <a:srgbClr val="C00000"/>
                </a:solidFill>
                <a:latin typeface="Arial" pitchFamily="34" charset="0"/>
                <a:cs typeface="Arial" pitchFamily="34" charset="0"/>
              </a:rPr>
              <a:t>Serializable</a:t>
            </a:r>
            <a:r>
              <a:rPr lang="en-US" sz="2800" b="1" dirty="0" smtClean="0">
                <a:solidFill>
                  <a:srgbClr val="C00000"/>
                </a:solidFill>
                <a:latin typeface="Arial" pitchFamily="34" charset="0"/>
                <a:cs typeface="Arial" pitchFamily="34" charset="0"/>
              </a:rPr>
              <a:t> Histories</a:t>
            </a:r>
            <a:endParaRPr lang="en-US" dirty="0" smtClean="0"/>
          </a:p>
        </p:txBody>
      </p:sp>
      <p:sp>
        <p:nvSpPr>
          <p:cNvPr id="3" name="Rectangle 2"/>
          <p:cNvSpPr/>
          <p:nvPr/>
        </p:nvSpPr>
        <p:spPr>
          <a:xfrm>
            <a:off x="2706102" y="1546260"/>
            <a:ext cx="3910830" cy="523220"/>
          </a:xfrm>
          <a:prstGeom prst="rect">
            <a:avLst/>
          </a:prstGeom>
        </p:spPr>
        <p:txBody>
          <a:bodyPr wrap="square">
            <a:spAutoFit/>
          </a:bodyPr>
          <a:lstStyle/>
          <a:p>
            <a:pPr algn="just">
              <a:defRPr/>
            </a:pPr>
            <a:r>
              <a:rPr lang="en-US" sz="2800" dirty="0" smtClean="0">
                <a:solidFill>
                  <a:schemeClr val="accent6">
                    <a:lumMod val="50000"/>
                  </a:schemeClr>
                </a:solidFill>
                <a:latin typeface="Arial" pitchFamily="34" charset="0"/>
                <a:cs typeface="Arial" pitchFamily="34" charset="0"/>
              </a:rPr>
              <a:t>Question and Answer</a:t>
            </a:r>
            <a:endParaRPr lang="en-US" sz="2800" baseline="-10000"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949676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32</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smtClean="0">
                <a:solidFill>
                  <a:srgbClr val="C00000"/>
                </a:solidFill>
                <a:latin typeface="Arial" pitchFamily="34" charset="0"/>
                <a:cs typeface="Arial" pitchFamily="34" charset="0"/>
              </a:rPr>
              <a:t>The </a:t>
            </a:r>
            <a:r>
              <a:rPr lang="en-US" sz="2800" b="1" dirty="0" err="1" smtClean="0">
                <a:solidFill>
                  <a:srgbClr val="C00000"/>
                </a:solidFill>
                <a:latin typeface="Arial" pitchFamily="34" charset="0"/>
                <a:cs typeface="Arial" pitchFamily="34" charset="0"/>
              </a:rPr>
              <a:t>Serializability</a:t>
            </a:r>
            <a:r>
              <a:rPr lang="en-US" sz="2800" b="1" dirty="0" smtClean="0">
                <a:solidFill>
                  <a:srgbClr val="C00000"/>
                </a:solidFill>
                <a:latin typeface="Arial" pitchFamily="34" charset="0"/>
                <a:cs typeface="Arial" pitchFamily="34" charset="0"/>
              </a:rPr>
              <a:t> Theorem</a:t>
            </a:r>
            <a:endParaRPr lang="en-US" dirty="0" smtClean="0"/>
          </a:p>
        </p:txBody>
      </p:sp>
      <p:sp>
        <p:nvSpPr>
          <p:cNvPr id="3" name="Rectangle 2"/>
          <p:cNvSpPr/>
          <p:nvPr/>
        </p:nvSpPr>
        <p:spPr>
          <a:xfrm>
            <a:off x="508001" y="973451"/>
            <a:ext cx="8001000" cy="3046988"/>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We can now discuss the </a:t>
            </a:r>
            <a:r>
              <a:rPr lang="en-US" dirty="0" err="1" smtClean="0">
                <a:solidFill>
                  <a:srgbClr val="660066"/>
                </a:solidFill>
                <a:latin typeface="Arial" pitchFamily="34" charset="0"/>
                <a:cs typeface="Arial" pitchFamily="34" charset="0"/>
              </a:rPr>
              <a:t>serializability</a:t>
            </a:r>
            <a:r>
              <a:rPr lang="en-US" dirty="0" smtClean="0">
                <a:solidFill>
                  <a:srgbClr val="660066"/>
                </a:solidFill>
                <a:latin typeface="Arial" pitchFamily="34" charset="0"/>
                <a:cs typeface="Arial" pitchFamily="34" charset="0"/>
              </a:rPr>
              <a:t> theorem that provides us a criteria for discovering if a schedule is </a:t>
            </a:r>
            <a:r>
              <a:rPr lang="en-US"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 First we introduce “</a:t>
            </a:r>
            <a:r>
              <a:rPr lang="en-US" dirty="0" err="1">
                <a:solidFill>
                  <a:srgbClr val="660066"/>
                </a:solidFill>
                <a:latin typeface="Arial" pitchFamily="34" charset="0"/>
                <a:cs typeface="Arial" pitchFamily="34" charset="0"/>
              </a:rPr>
              <a:t>S</a:t>
            </a:r>
            <a:r>
              <a:rPr lang="en-US" dirty="0" err="1" smtClean="0">
                <a:solidFill>
                  <a:srgbClr val="660066"/>
                </a:solidFill>
                <a:latin typeface="Arial" pitchFamily="34" charset="0"/>
                <a:cs typeface="Arial" pitchFamily="34" charset="0"/>
              </a:rPr>
              <a:t>erializability</a:t>
            </a:r>
            <a:r>
              <a:rPr lang="en-US" dirty="0" smtClean="0">
                <a:solidFill>
                  <a:srgbClr val="660066"/>
                </a:solidFill>
                <a:latin typeface="Arial" pitchFamily="34" charset="0"/>
                <a:cs typeface="Arial" pitchFamily="34" charset="0"/>
              </a:rPr>
              <a:t> Graph (SG).” A SG for a H, SG(H), is a DAG. Its nodes are the transactions that are committed in H. The edge T</a:t>
            </a:r>
            <a:r>
              <a:rPr lang="en-US" baseline="-10000" dirty="0"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sym typeface="Symbol"/>
              </a:rPr>
              <a:t></a:t>
            </a:r>
            <a:r>
              <a:rPr lang="en-US" dirty="0" err="1" smtClean="0">
                <a:solidFill>
                  <a:srgbClr val="660066"/>
                </a:solidFill>
                <a:latin typeface="Arial" pitchFamily="34" charset="0"/>
                <a:cs typeface="Arial" pitchFamily="34" charset="0"/>
              </a:rPr>
              <a:t>T</a:t>
            </a:r>
            <a:r>
              <a:rPr lang="en-US" baseline="-10000" dirty="0" err="1" smtClean="0">
                <a:solidFill>
                  <a:srgbClr val="660066"/>
                </a:solidFill>
                <a:latin typeface="Arial" pitchFamily="34" charset="0"/>
                <a:cs typeface="Arial" pitchFamily="34" charset="0"/>
              </a:rPr>
              <a:t>j</a:t>
            </a:r>
            <a:endParaRPr lang="en-US" baseline="-10000" dirty="0" smtClean="0">
              <a:solidFill>
                <a:srgbClr val="660066"/>
              </a:solidFill>
              <a:latin typeface="Arial" pitchFamily="34" charset="0"/>
              <a:cs typeface="Arial" pitchFamily="34" charset="0"/>
            </a:endParaRPr>
          </a:p>
          <a:p>
            <a:pPr algn="just">
              <a:defRPr/>
            </a:pPr>
            <a:r>
              <a:rPr lang="en-US" dirty="0" smtClean="0">
                <a:solidFill>
                  <a:srgbClr val="660066"/>
                </a:solidFill>
                <a:latin typeface="Arial" pitchFamily="34" charset="0"/>
                <a:cs typeface="Arial" pitchFamily="34" charset="0"/>
              </a:rPr>
              <a:t>indicates that all conflicting operations of </a:t>
            </a:r>
            <a:r>
              <a:rPr lang="en-US" dirty="0">
                <a:solidFill>
                  <a:srgbClr val="660066"/>
                </a:solidFill>
                <a:latin typeface="Arial" pitchFamily="34" charset="0"/>
                <a:cs typeface="Arial" pitchFamily="34" charset="0"/>
              </a:rPr>
              <a:t>T</a:t>
            </a:r>
            <a:r>
              <a:rPr lang="en-US" baseline="-10000" dirty="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come before all conflicting operations of </a:t>
            </a:r>
            <a:r>
              <a:rPr lang="en-US" dirty="0" err="1" smtClean="0">
                <a:solidFill>
                  <a:srgbClr val="660066"/>
                </a:solidFill>
                <a:latin typeface="Arial" pitchFamily="34" charset="0"/>
                <a:cs typeface="Arial" pitchFamily="34" charset="0"/>
              </a:rPr>
              <a:t>T</a:t>
            </a:r>
            <a:r>
              <a:rPr lang="en-US" baseline="-10000" dirty="0" err="1" smtClean="0">
                <a:solidFill>
                  <a:srgbClr val="660066"/>
                </a:solidFill>
                <a:latin typeface="Arial" pitchFamily="34" charset="0"/>
                <a:cs typeface="Arial" pitchFamily="34" charset="0"/>
              </a:rPr>
              <a:t>j</a:t>
            </a:r>
            <a:r>
              <a:rPr lang="en-US" dirty="0" smtClean="0">
                <a:solidFill>
                  <a:srgbClr val="660066"/>
                </a:solidFill>
                <a:latin typeface="Arial" pitchFamily="34" charset="0"/>
                <a:cs typeface="Arial" pitchFamily="34" charset="0"/>
              </a:rPr>
              <a:t>. Consider</a:t>
            </a:r>
          </a:p>
          <a:p>
            <a:pPr algn="just">
              <a:defRPr/>
            </a:pPr>
            <a:endParaRPr lang="en-US" dirty="0" smtClean="0">
              <a:solidFill>
                <a:srgbClr val="660066"/>
              </a:solidFill>
              <a:latin typeface="Arial" pitchFamily="34" charset="0"/>
              <a:cs typeface="Arial" pitchFamily="34" charset="0"/>
            </a:endParaRP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492" y="3784093"/>
            <a:ext cx="5887508" cy="121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7968" y="5109438"/>
            <a:ext cx="7846365" cy="830997"/>
          </a:xfrm>
          <a:prstGeom prst="rect">
            <a:avLst/>
          </a:prstGeom>
        </p:spPr>
        <p:txBody>
          <a:bodyPr wrap="square">
            <a:spAutoFit/>
          </a:bodyPr>
          <a:lstStyle/>
          <a:p>
            <a:pPr algn="just">
              <a:defRPr/>
            </a:pPr>
            <a:r>
              <a:rPr lang="en-US" dirty="0" smtClean="0">
                <a:solidFill>
                  <a:srgbClr val="660066"/>
                </a:solidFill>
                <a:latin typeface="Arial" pitchFamily="34" charset="0"/>
                <a:cs typeface="Arial" pitchFamily="34" charset="0"/>
              </a:rPr>
              <a:t>If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a:t>
            </a:r>
            <a:r>
              <a:rPr lang="en-US" dirty="0" smtClean="0">
                <a:solidFill>
                  <a:srgbClr val="660066"/>
                </a:solidFill>
                <a:latin typeface="Arial" pitchFamily="34" charset="0"/>
                <a:cs typeface="Arial" pitchFamily="34" charset="0"/>
              </a:rPr>
              <a:t> is replaced by </a:t>
            </a:r>
            <a:r>
              <a:rPr lang="en-US" i="1" dirty="0" smtClean="0">
                <a:solidFill>
                  <a:srgbClr val="000099"/>
                </a:solidFill>
                <a:latin typeface="Arial" pitchFamily="34" charset="0"/>
                <a:cs typeface="Arial" pitchFamily="34" charset="0"/>
              </a:rPr>
              <a:t>w</a:t>
            </a:r>
            <a:r>
              <a:rPr lang="en-US" i="1" baseline="-10000" dirty="0" smtClean="0">
                <a:solidFill>
                  <a:srgbClr val="000099"/>
                </a:solidFill>
                <a:latin typeface="Arial" pitchFamily="34" charset="0"/>
                <a:cs typeface="Arial" pitchFamily="34" charset="0"/>
              </a:rPr>
              <a:t>3</a:t>
            </a:r>
            <a:r>
              <a:rPr lang="en-US" i="1" dirty="0" smtClean="0">
                <a:solidFill>
                  <a:srgbClr val="000099"/>
                </a:solidFill>
                <a:latin typeface="Arial" pitchFamily="34" charset="0"/>
                <a:cs typeface="Arial" pitchFamily="34" charset="0"/>
              </a:rPr>
              <a:t>[z]</a:t>
            </a:r>
            <a:r>
              <a:rPr lang="en-US" dirty="0" smtClean="0">
                <a:solidFill>
                  <a:srgbClr val="660066"/>
                </a:solidFill>
                <a:latin typeface="Arial" pitchFamily="34" charset="0"/>
                <a:cs typeface="Arial" pitchFamily="34" charset="0"/>
              </a:rPr>
              <a:t> then </a:t>
            </a:r>
            <a:r>
              <a:rPr lang="en-US" i="1" dirty="0" smtClean="0">
                <a:solidFill>
                  <a:srgbClr val="000099"/>
                </a:solidFill>
                <a:latin typeface="Arial" pitchFamily="34" charset="0"/>
                <a:cs typeface="Arial" pitchFamily="34" charset="0"/>
              </a:rPr>
              <a:t>SG(H</a:t>
            </a:r>
            <a:r>
              <a:rPr lang="en-US" i="1" baseline="-10000" dirty="0" smtClean="0">
                <a:solidFill>
                  <a:srgbClr val="000099"/>
                </a:solidFill>
                <a:latin typeface="Arial" pitchFamily="34" charset="0"/>
                <a:cs typeface="Arial" pitchFamily="34" charset="0"/>
              </a:rPr>
              <a:t>5</a:t>
            </a:r>
            <a:r>
              <a:rPr lang="en-US" i="1" dirty="0" smtClean="0">
                <a:solidFill>
                  <a:srgbClr val="000099"/>
                </a:solidFill>
                <a:latin typeface="Arial" pitchFamily="34" charset="0"/>
                <a:cs typeface="Arial" pitchFamily="34" charset="0"/>
              </a:rPr>
              <a:t>)</a:t>
            </a:r>
            <a:r>
              <a:rPr lang="en-US" dirty="0" smtClean="0">
                <a:solidFill>
                  <a:srgbClr val="660066"/>
                </a:solidFill>
                <a:latin typeface="Arial" pitchFamily="34" charset="0"/>
                <a:cs typeface="Arial" pitchFamily="34" charset="0"/>
              </a:rPr>
              <a:t> becomes </a:t>
            </a:r>
            <a:r>
              <a:rPr lang="en-US" i="1" dirty="0" smtClean="0">
                <a:solidFill>
                  <a:srgbClr val="000099"/>
                </a:solidFill>
                <a:latin typeface="Arial" pitchFamily="34" charset="0"/>
                <a:cs typeface="Arial" pitchFamily="34" charset="0"/>
              </a:rPr>
              <a:t>T2</a:t>
            </a:r>
            <a:r>
              <a:rPr lang="en-US" i="1" dirty="0" smtClean="0">
                <a:solidFill>
                  <a:srgbClr val="000099"/>
                </a:solidFill>
                <a:latin typeface="Arial" pitchFamily="34" charset="0"/>
                <a:cs typeface="Arial" pitchFamily="34" charset="0"/>
                <a:sym typeface="Symbol"/>
              </a:rPr>
              <a:t> </a:t>
            </a:r>
            <a:r>
              <a:rPr lang="en-US" i="1" dirty="0" smtClean="0">
                <a:solidFill>
                  <a:srgbClr val="000099"/>
                </a:solidFill>
                <a:latin typeface="Arial" pitchFamily="34" charset="0"/>
                <a:cs typeface="Arial" pitchFamily="34" charset="0"/>
              </a:rPr>
              <a:t>T1</a:t>
            </a:r>
            <a:r>
              <a:rPr lang="en-US" i="1" dirty="0" smtClean="0">
                <a:solidFill>
                  <a:srgbClr val="000099"/>
                </a:solidFill>
                <a:latin typeface="Arial" pitchFamily="34" charset="0"/>
                <a:cs typeface="Arial" pitchFamily="34" charset="0"/>
                <a:sym typeface="Symbol"/>
              </a:rPr>
              <a:t></a:t>
            </a:r>
            <a:r>
              <a:rPr lang="en-US" i="1" dirty="0" smtClean="0">
                <a:solidFill>
                  <a:srgbClr val="000099"/>
                </a:solidFill>
                <a:latin typeface="Arial" pitchFamily="34" charset="0"/>
                <a:cs typeface="Arial" pitchFamily="34" charset="0"/>
              </a:rPr>
              <a:t> T3</a:t>
            </a:r>
            <a:r>
              <a:rPr lang="en-US" dirty="0" smtClean="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3133615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33</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smtClean="0">
                <a:solidFill>
                  <a:srgbClr val="C00000"/>
                </a:solidFill>
                <a:latin typeface="Arial" pitchFamily="34" charset="0"/>
                <a:cs typeface="Arial" pitchFamily="34" charset="0"/>
              </a:rPr>
              <a:t>The </a:t>
            </a:r>
            <a:r>
              <a:rPr lang="en-US" sz="2800" b="1" dirty="0" err="1" smtClean="0">
                <a:solidFill>
                  <a:srgbClr val="C00000"/>
                </a:solidFill>
                <a:latin typeface="Arial" pitchFamily="34" charset="0"/>
                <a:cs typeface="Arial" pitchFamily="34" charset="0"/>
              </a:rPr>
              <a:t>Serializability</a:t>
            </a:r>
            <a:r>
              <a:rPr lang="en-US" sz="2800" b="1" dirty="0" smtClean="0">
                <a:solidFill>
                  <a:srgbClr val="C00000"/>
                </a:solidFill>
                <a:latin typeface="Arial" pitchFamily="34" charset="0"/>
                <a:cs typeface="Arial" pitchFamily="34" charset="0"/>
              </a:rPr>
              <a:t> Theorem (2.1)</a:t>
            </a:r>
            <a:endParaRPr lang="en-US" dirty="0" smtClean="0"/>
          </a:p>
        </p:txBody>
      </p:sp>
      <p:sp>
        <p:nvSpPr>
          <p:cNvPr id="2" name="Rectangle 1"/>
          <p:cNvSpPr/>
          <p:nvPr/>
        </p:nvSpPr>
        <p:spPr>
          <a:xfrm>
            <a:off x="671101" y="1274037"/>
            <a:ext cx="8015699" cy="1754326"/>
          </a:xfrm>
          <a:prstGeom prst="rect">
            <a:avLst/>
          </a:prstGeom>
        </p:spPr>
        <p:txBody>
          <a:bodyPr wrap="square">
            <a:spAutoFit/>
          </a:bodyPr>
          <a:lstStyle/>
          <a:p>
            <a:pPr algn="just">
              <a:defRPr/>
            </a:pPr>
            <a:r>
              <a:rPr lang="en-US" i="1" dirty="0" smtClean="0">
                <a:solidFill>
                  <a:srgbClr val="000099"/>
                </a:solidFill>
                <a:latin typeface="Arial" pitchFamily="34" charset="0"/>
                <a:cs typeface="Arial" pitchFamily="34" charset="0"/>
              </a:rPr>
              <a:t>SG(H</a:t>
            </a:r>
            <a:r>
              <a:rPr lang="en-US" i="1" baseline="-10000" dirty="0" smtClean="0">
                <a:solidFill>
                  <a:srgbClr val="000099"/>
                </a:solidFill>
                <a:latin typeface="Arial" pitchFamily="34" charset="0"/>
                <a:cs typeface="Arial" pitchFamily="34" charset="0"/>
              </a:rPr>
              <a:t>5</a:t>
            </a:r>
            <a:r>
              <a:rPr lang="en-US" i="1" dirty="0" smtClean="0">
                <a:solidFill>
                  <a:srgbClr val="000099"/>
                </a:solidFill>
                <a:latin typeface="Arial" pitchFamily="34" charset="0"/>
                <a:cs typeface="Arial" pitchFamily="34" charset="0"/>
              </a:rPr>
              <a:t>)</a:t>
            </a:r>
            <a:r>
              <a:rPr lang="en-US" dirty="0" smtClean="0">
                <a:solidFill>
                  <a:srgbClr val="660066"/>
                </a:solidFill>
                <a:latin typeface="Arial" pitchFamily="34" charset="0"/>
                <a:cs typeface="Arial" pitchFamily="34" charset="0"/>
              </a:rPr>
              <a:t> is acyclic. Now consider the history H6:</a:t>
            </a:r>
          </a:p>
          <a:p>
            <a:pPr algn="ctr">
              <a:spcBef>
                <a:spcPts val="1200"/>
              </a:spcBef>
              <a:spcAft>
                <a:spcPts val="1200"/>
              </a:spcAft>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6</a:t>
            </a:r>
            <a:r>
              <a:rPr lang="en-US" sz="2000" i="1" dirty="0" smtClean="0">
                <a:solidFill>
                  <a:srgbClr val="000099"/>
                </a:solidFill>
                <a:latin typeface="Arial" pitchFamily="34" charset="0"/>
                <a:cs typeface="Arial" pitchFamily="34" charset="0"/>
              </a:rPr>
              <a:t> = r</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 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[y] 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[y] c</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endParaRPr lang="en-US" i="1" dirty="0" smtClean="0">
              <a:solidFill>
                <a:srgbClr val="000099"/>
              </a:solidFill>
              <a:latin typeface="Arial" pitchFamily="34" charset="0"/>
              <a:cs typeface="Arial" pitchFamily="34" charset="0"/>
            </a:endParaRPr>
          </a:p>
          <a:p>
            <a:pPr algn="just">
              <a:spcBef>
                <a:spcPts val="2400"/>
              </a:spcBef>
              <a:defRPr/>
            </a:pPr>
            <a:r>
              <a:rPr lang="en-US" i="1" dirty="0" smtClean="0">
                <a:solidFill>
                  <a:srgbClr val="000099"/>
                </a:solidFill>
                <a:latin typeface="Arial" pitchFamily="34" charset="0"/>
                <a:cs typeface="Arial" pitchFamily="34" charset="0"/>
              </a:rPr>
              <a:t>SG(H</a:t>
            </a:r>
            <a:r>
              <a:rPr lang="en-US" i="1" baseline="-10000" dirty="0" smtClean="0">
                <a:solidFill>
                  <a:srgbClr val="000099"/>
                </a:solidFill>
                <a:latin typeface="Arial" pitchFamily="34" charset="0"/>
                <a:cs typeface="Arial" pitchFamily="34" charset="0"/>
              </a:rPr>
              <a:t>6</a:t>
            </a:r>
            <a:r>
              <a:rPr lang="en-US" dirty="0" smtClean="0">
                <a:solidFill>
                  <a:srgbClr val="000099"/>
                </a:solidFill>
                <a:latin typeface="Arial" pitchFamily="34" charset="0"/>
                <a:cs typeface="Arial" pitchFamily="34" charset="0"/>
              </a:rPr>
              <a:t>)</a:t>
            </a:r>
            <a:r>
              <a:rPr lang="en-US" dirty="0" smtClean="0">
                <a:solidFill>
                  <a:srgbClr val="660066"/>
                </a:solidFill>
                <a:latin typeface="Arial" pitchFamily="34" charset="0"/>
                <a:cs typeface="Arial" pitchFamily="34" charset="0"/>
              </a:rPr>
              <a:t> is cyclic because it is</a:t>
            </a:r>
            <a:endParaRPr lang="en-US" dirty="0">
              <a:solidFill>
                <a:srgbClr val="660066"/>
              </a:solidFill>
              <a:latin typeface="Arial" pitchFamily="34" charset="0"/>
              <a:cs typeface="Arial" pitchFamily="34" charset="0"/>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68" y="2418388"/>
            <a:ext cx="2261063" cy="70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71101" y="3426767"/>
            <a:ext cx="7748280" cy="1723549"/>
          </a:xfrm>
          <a:prstGeom prst="rect">
            <a:avLst/>
          </a:prstGeom>
        </p:spPr>
        <p:txBody>
          <a:bodyPr wrap="square">
            <a:spAutoFit/>
          </a:bodyPr>
          <a:lstStyle/>
          <a:p>
            <a:pPr algn="just">
              <a:spcBef>
                <a:spcPts val="1200"/>
              </a:spcBef>
              <a:defRPr/>
            </a:pPr>
            <a:r>
              <a:rPr lang="en-US" dirty="0" smtClean="0">
                <a:solidFill>
                  <a:srgbClr val="660066"/>
                </a:solidFill>
                <a:latin typeface="Arial" pitchFamily="34" charset="0"/>
                <a:cs typeface="Arial" pitchFamily="34" charset="0"/>
              </a:rPr>
              <a:t>For this reason it is not equivalent to any serial history (there is </a:t>
            </a:r>
            <a:r>
              <a:rPr lang="en-US" dirty="0" smtClean="0">
                <a:solidFill>
                  <a:srgbClr val="FF0000"/>
                </a:solidFill>
                <a:latin typeface="Arial" pitchFamily="34" charset="0"/>
                <a:cs typeface="Arial" pitchFamily="34" charset="0"/>
              </a:rPr>
              <a:t>no</a:t>
            </a:r>
            <a:r>
              <a:rPr lang="en-US" dirty="0" smtClean="0">
                <a:solidFill>
                  <a:srgbClr val="660066"/>
                </a:solidFill>
                <a:latin typeface="Arial" pitchFamily="34" charset="0"/>
                <a:cs typeface="Arial" pitchFamily="34" charset="0"/>
              </a:rPr>
              <a:t> serial history of </a:t>
            </a: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6</a:t>
            </a:r>
            <a:r>
              <a:rPr lang="en-US" dirty="0" smtClean="0">
                <a:solidFill>
                  <a:srgbClr val="660066"/>
                </a:solidFill>
                <a:latin typeface="Arial" pitchFamily="34" charset="0"/>
                <a:cs typeface="Arial" pitchFamily="34" charset="0"/>
              </a:rPr>
              <a:t>). Thus, the </a:t>
            </a:r>
            <a:r>
              <a:rPr lang="en-US" dirty="0" err="1" smtClean="0">
                <a:solidFill>
                  <a:srgbClr val="660066"/>
                </a:solidFill>
                <a:latin typeface="Arial" pitchFamily="34" charset="0"/>
                <a:cs typeface="Arial" pitchFamily="34" charset="0"/>
              </a:rPr>
              <a:t>serializability</a:t>
            </a:r>
            <a:r>
              <a:rPr lang="en-US" dirty="0" smtClean="0">
                <a:solidFill>
                  <a:srgbClr val="660066"/>
                </a:solidFill>
                <a:latin typeface="Arial" pitchFamily="34" charset="0"/>
                <a:cs typeface="Arial" pitchFamily="34" charset="0"/>
              </a:rPr>
              <a:t> theorem state:</a:t>
            </a:r>
          </a:p>
          <a:p>
            <a:pPr algn="ctr">
              <a:spcBef>
                <a:spcPts val="1200"/>
              </a:spcBef>
              <a:defRPr/>
            </a:pPr>
            <a:r>
              <a:rPr lang="en-US" i="1" dirty="0" smtClean="0">
                <a:solidFill>
                  <a:srgbClr val="0000FF"/>
                </a:solidFill>
                <a:latin typeface="Arial" pitchFamily="34" charset="0"/>
                <a:cs typeface="Arial" pitchFamily="34" charset="0"/>
              </a:rPr>
              <a:t>A history (H) is </a:t>
            </a:r>
            <a:r>
              <a:rPr lang="en-US" i="1" dirty="0" err="1" smtClean="0">
                <a:solidFill>
                  <a:srgbClr val="0000FF"/>
                </a:solidFill>
                <a:latin typeface="Arial" pitchFamily="34" charset="0"/>
                <a:cs typeface="Arial" pitchFamily="34" charset="0"/>
              </a:rPr>
              <a:t>seriazable</a:t>
            </a:r>
            <a:r>
              <a:rPr lang="en-US" i="1" dirty="0" smtClean="0">
                <a:solidFill>
                  <a:srgbClr val="0000FF"/>
                </a:solidFill>
                <a:latin typeface="Arial" pitchFamily="34" charset="0"/>
                <a:cs typeface="Arial" pitchFamily="34" charset="0"/>
              </a:rPr>
              <a:t> </a:t>
            </a:r>
            <a:r>
              <a:rPr lang="en-US" i="1" dirty="0" err="1" smtClean="0">
                <a:solidFill>
                  <a:srgbClr val="0000FF"/>
                </a:solidFill>
                <a:latin typeface="Arial" pitchFamily="34" charset="0"/>
                <a:cs typeface="Arial" pitchFamily="34" charset="0"/>
              </a:rPr>
              <a:t>iff</a:t>
            </a:r>
            <a:r>
              <a:rPr lang="en-US" i="1" dirty="0" smtClean="0">
                <a:solidFill>
                  <a:srgbClr val="0000FF"/>
                </a:solidFill>
                <a:latin typeface="Arial" pitchFamily="34" charset="0"/>
                <a:cs typeface="Arial" pitchFamily="34" charset="0"/>
              </a:rPr>
              <a:t> SG(H) is acyclic.</a:t>
            </a:r>
            <a:endParaRPr lang="en-US" i="1"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2777025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34</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smtClean="0">
                <a:solidFill>
                  <a:srgbClr val="C00000"/>
                </a:solidFill>
                <a:latin typeface="Arial" pitchFamily="34" charset="0"/>
                <a:cs typeface="Arial" pitchFamily="34" charset="0"/>
              </a:rPr>
              <a:t>Proof of </a:t>
            </a:r>
            <a:r>
              <a:rPr lang="en-US" sz="2800" b="1" dirty="0" err="1" smtClean="0">
                <a:solidFill>
                  <a:srgbClr val="C00000"/>
                </a:solidFill>
                <a:latin typeface="Arial" pitchFamily="34" charset="0"/>
                <a:cs typeface="Arial" pitchFamily="34" charset="0"/>
              </a:rPr>
              <a:t>Serializability</a:t>
            </a:r>
            <a:r>
              <a:rPr lang="en-US" sz="2800" b="1" dirty="0" smtClean="0">
                <a:solidFill>
                  <a:srgbClr val="C00000"/>
                </a:solidFill>
                <a:latin typeface="Arial" pitchFamily="34" charset="0"/>
                <a:cs typeface="Arial" pitchFamily="34" charset="0"/>
              </a:rPr>
              <a:t> Theorem</a:t>
            </a:r>
            <a:endParaRPr lang="en-US" dirty="0" smtClean="0"/>
          </a:p>
        </p:txBody>
      </p:sp>
      <p:sp>
        <p:nvSpPr>
          <p:cNvPr id="4" name="Rectangle 3"/>
          <p:cNvSpPr/>
          <p:nvPr/>
        </p:nvSpPr>
        <p:spPr>
          <a:xfrm>
            <a:off x="569501" y="1013767"/>
            <a:ext cx="7748280" cy="461665"/>
          </a:xfrm>
          <a:prstGeom prst="rect">
            <a:avLst/>
          </a:prstGeom>
        </p:spPr>
        <p:txBody>
          <a:bodyPr wrap="square">
            <a:spAutoFit/>
          </a:bodyPr>
          <a:lstStyle/>
          <a:p>
            <a:pPr algn="ctr">
              <a:spcBef>
                <a:spcPts val="1200"/>
              </a:spcBef>
              <a:defRPr/>
            </a:pPr>
            <a:r>
              <a:rPr lang="en-US" i="1" dirty="0" smtClean="0">
                <a:solidFill>
                  <a:srgbClr val="0000FF"/>
                </a:solidFill>
                <a:latin typeface="Arial" pitchFamily="34" charset="0"/>
                <a:cs typeface="Arial" pitchFamily="34" charset="0"/>
              </a:rPr>
              <a:t>A history (H) is </a:t>
            </a:r>
            <a:r>
              <a:rPr lang="en-US" i="1" dirty="0" err="1" smtClean="0">
                <a:solidFill>
                  <a:srgbClr val="0000FF"/>
                </a:solidFill>
                <a:latin typeface="Arial" pitchFamily="34" charset="0"/>
                <a:cs typeface="Arial" pitchFamily="34" charset="0"/>
              </a:rPr>
              <a:t>seriazable</a:t>
            </a:r>
            <a:r>
              <a:rPr lang="en-US" i="1" dirty="0" smtClean="0">
                <a:solidFill>
                  <a:srgbClr val="0000FF"/>
                </a:solidFill>
                <a:latin typeface="Arial" pitchFamily="34" charset="0"/>
                <a:cs typeface="Arial" pitchFamily="34" charset="0"/>
              </a:rPr>
              <a:t> </a:t>
            </a:r>
            <a:r>
              <a:rPr lang="en-US" i="1" dirty="0" err="1" smtClean="0">
                <a:solidFill>
                  <a:srgbClr val="0000FF"/>
                </a:solidFill>
                <a:latin typeface="Arial" pitchFamily="34" charset="0"/>
                <a:cs typeface="Arial" pitchFamily="34" charset="0"/>
              </a:rPr>
              <a:t>iff</a:t>
            </a:r>
            <a:r>
              <a:rPr lang="en-US" i="1" dirty="0" smtClean="0">
                <a:solidFill>
                  <a:srgbClr val="0000FF"/>
                </a:solidFill>
                <a:latin typeface="Arial" pitchFamily="34" charset="0"/>
                <a:cs typeface="Arial" pitchFamily="34" charset="0"/>
              </a:rPr>
              <a:t> SG(H) is acyclic</a:t>
            </a:r>
            <a:r>
              <a:rPr lang="en-US" dirty="0" smtClean="0">
                <a:solidFill>
                  <a:srgbClr val="0000FF"/>
                </a:solidFill>
                <a:latin typeface="Arial" pitchFamily="34" charset="0"/>
                <a:cs typeface="Arial" pitchFamily="34" charset="0"/>
              </a:rPr>
              <a:t>.</a:t>
            </a:r>
            <a:endParaRPr lang="en-US" dirty="0">
              <a:solidFill>
                <a:srgbClr val="0000FF"/>
              </a:solidFill>
              <a:latin typeface="Arial" pitchFamily="34" charset="0"/>
              <a:cs typeface="Arial" pitchFamily="34" charset="0"/>
            </a:endParaRPr>
          </a:p>
        </p:txBody>
      </p:sp>
      <p:sp>
        <p:nvSpPr>
          <p:cNvPr id="7" name="Rectangle 6"/>
          <p:cNvSpPr/>
          <p:nvPr/>
        </p:nvSpPr>
        <p:spPr>
          <a:xfrm>
            <a:off x="569501" y="1581032"/>
            <a:ext cx="7748280" cy="4401205"/>
          </a:xfrm>
          <a:prstGeom prst="rect">
            <a:avLst/>
          </a:prstGeom>
        </p:spPr>
        <p:txBody>
          <a:bodyPr wrap="square">
            <a:spAutoFit/>
          </a:bodyPr>
          <a:lstStyle/>
          <a:p>
            <a:pPr algn="just">
              <a:spcBef>
                <a:spcPts val="1200"/>
              </a:spcBef>
              <a:defRPr/>
            </a:pPr>
            <a:r>
              <a:rPr lang="en-US" sz="2000" dirty="0" smtClean="0">
                <a:solidFill>
                  <a:srgbClr val="000099"/>
                </a:solidFill>
                <a:latin typeface="Arial" pitchFamily="34" charset="0"/>
                <a:cs typeface="Arial" pitchFamily="34" charset="0"/>
              </a:rPr>
              <a:t>Let </a:t>
            </a:r>
            <a:r>
              <a:rPr lang="en-US" sz="2000" i="1" dirty="0" smtClean="0">
                <a:solidFill>
                  <a:srgbClr val="000099"/>
                </a:solidFill>
                <a:latin typeface="Arial" pitchFamily="34" charset="0"/>
                <a:cs typeface="Arial" pitchFamily="34" charset="0"/>
              </a:rPr>
              <a:t>T = {T</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T</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n</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Let </a:t>
            </a:r>
            <a:r>
              <a:rPr lang="en-US" sz="2000" i="1" dirty="0" smtClean="0">
                <a:solidFill>
                  <a:srgbClr val="000099"/>
                </a:solidFill>
                <a:latin typeface="Arial" pitchFamily="34" charset="0"/>
                <a:cs typeface="Arial" pitchFamily="34" charset="0"/>
              </a:rPr>
              <a:t>C(H)</a:t>
            </a:r>
            <a:r>
              <a:rPr lang="en-US" sz="2000" dirty="0" smtClean="0">
                <a:solidFill>
                  <a:srgbClr val="000099"/>
                </a:solidFill>
                <a:latin typeface="Arial" pitchFamily="34" charset="0"/>
                <a:cs typeface="Arial" pitchFamily="34" charset="0"/>
              </a:rPr>
              <a:t> be a history over </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m</a:t>
            </a:r>
            <a:r>
              <a:rPr lang="en-US" sz="2000" i="1" dirty="0" smtClean="0">
                <a:solidFill>
                  <a:srgbClr val="000099"/>
                </a:solidFill>
                <a:latin typeface="Arial" pitchFamily="34" charset="0"/>
                <a:cs typeface="Arial" pitchFamily="34" charset="0"/>
              </a:rPr>
              <a:t>} (m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n)</a:t>
            </a:r>
            <a:r>
              <a:rPr lang="en-US" sz="2000" dirty="0" smtClean="0">
                <a:solidFill>
                  <a:srgbClr val="000099"/>
                </a:solidFill>
                <a:latin typeface="Arial" pitchFamily="34" charset="0"/>
                <a:cs typeface="Arial" pitchFamily="34" charset="0"/>
              </a:rPr>
              <a:t> which are nodes of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 If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 is acyclic then its nodes may be topologically sorted. Let one of the topological sorts of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 is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baseline="-25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T</a:t>
            </a:r>
            <a:r>
              <a:rPr lang="en-US" sz="2000" i="1" baseline="-10000" dirty="0" smtClean="0">
                <a:solidFill>
                  <a:srgbClr val="000099"/>
                </a:solidFill>
                <a:latin typeface="Arial" pitchFamily="34" charset="0"/>
                <a:cs typeface="Arial" pitchFamily="34" charset="0"/>
              </a:rPr>
              <a:t>i</a:t>
            </a:r>
            <a:r>
              <a:rPr lang="en-US" sz="2000" i="1" baseline="-25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 T</a:t>
            </a:r>
            <a:r>
              <a:rPr lang="en-US" sz="2000" i="1" baseline="-10000" dirty="0" smtClean="0">
                <a:solidFill>
                  <a:srgbClr val="000099"/>
                </a:solidFill>
                <a:latin typeface="Arial" pitchFamily="34" charset="0"/>
                <a:cs typeface="Arial" pitchFamily="34" charset="0"/>
              </a:rPr>
              <a:t>i</a:t>
            </a:r>
            <a:r>
              <a:rPr lang="en-US" sz="2000" i="1" baseline="-25000" dirty="0" smtClean="0">
                <a:solidFill>
                  <a:srgbClr val="000099"/>
                </a:solidFill>
                <a:latin typeface="Arial" pitchFamily="34" charset="0"/>
                <a:cs typeface="Arial" pitchFamily="34" charset="0"/>
              </a:rPr>
              <a:t>m</a:t>
            </a:r>
            <a:r>
              <a:rPr lang="en-US" sz="2000" dirty="0" smtClean="0">
                <a:solidFill>
                  <a:srgbClr val="000099"/>
                </a:solidFill>
                <a:latin typeface="Arial" pitchFamily="34" charset="0"/>
                <a:cs typeface="Arial" pitchFamily="34" charset="0"/>
              </a:rPr>
              <a:t>. Let </a:t>
            </a:r>
            <a:r>
              <a:rPr lang="en-US" sz="2000" i="1" dirty="0" err="1" smtClean="0">
                <a:solidFill>
                  <a:srgbClr val="000099"/>
                </a:solidFill>
                <a:latin typeface="Arial" pitchFamily="34" charset="0"/>
                <a:cs typeface="Arial" pitchFamily="34" charset="0"/>
              </a:rPr>
              <a:t>H</a:t>
            </a:r>
            <a:r>
              <a:rPr lang="en-US" sz="2000" i="1" baseline="-10000" dirty="0" err="1" smtClean="0">
                <a:solidFill>
                  <a:srgbClr val="000099"/>
                </a:solidFill>
                <a:latin typeface="Arial" pitchFamily="34" charset="0"/>
                <a:cs typeface="Arial" pitchFamily="34" charset="0"/>
              </a:rPr>
              <a:t>s</a:t>
            </a:r>
            <a:r>
              <a:rPr lang="en-US" sz="2000" dirty="0" smtClean="0">
                <a:solidFill>
                  <a:srgbClr val="000099"/>
                </a:solidFill>
                <a:latin typeface="Arial" pitchFamily="34" charset="0"/>
                <a:cs typeface="Arial" pitchFamily="34" charset="0"/>
              </a:rPr>
              <a:t> is a serial history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T</a:t>
            </a:r>
            <a:r>
              <a:rPr lang="en-US" sz="2000" i="1" baseline="-10000" dirty="0">
                <a:solidFill>
                  <a:srgbClr val="000099"/>
                </a:solidFill>
                <a:latin typeface="Arial" pitchFamily="34" charset="0"/>
                <a:cs typeface="Arial" pitchFamily="34" charset="0"/>
              </a:rPr>
              <a:t>m</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We claim that </a:t>
            </a:r>
            <a:r>
              <a:rPr lang="en-US" sz="2000" i="1" dirty="0" smtClean="0">
                <a:solidFill>
                  <a:srgbClr val="000099"/>
                </a:solidFill>
                <a:latin typeface="Arial" pitchFamily="34" charset="0"/>
                <a:cs typeface="Arial" pitchFamily="34" charset="0"/>
              </a:rPr>
              <a:t>C(H) </a:t>
            </a:r>
            <a:r>
              <a:rPr lang="en-US" sz="2000" i="1" dirty="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err="1" smtClean="0">
                <a:solidFill>
                  <a:srgbClr val="000099"/>
                </a:solidFill>
                <a:latin typeface="Arial" pitchFamily="34" charset="0"/>
                <a:cs typeface="Arial" pitchFamily="34" charset="0"/>
              </a:rPr>
              <a:t>H</a:t>
            </a:r>
            <a:r>
              <a:rPr lang="en-US" sz="2000" i="1" baseline="-10000" dirty="0" err="1" smtClean="0">
                <a:solidFill>
                  <a:srgbClr val="000099"/>
                </a:solidFill>
                <a:latin typeface="Arial" pitchFamily="34" charset="0"/>
                <a:cs typeface="Arial" pitchFamily="34" charset="0"/>
              </a:rPr>
              <a:t>s</a:t>
            </a:r>
            <a:r>
              <a:rPr lang="en-US" sz="2000" dirty="0" smtClean="0">
                <a:solidFill>
                  <a:srgbClr val="000099"/>
                </a:solidFill>
                <a:latin typeface="Arial" pitchFamily="34" charset="0"/>
                <a:cs typeface="Arial" pitchFamily="34" charset="0"/>
              </a:rPr>
              <a:t>.</a:t>
            </a:r>
          </a:p>
          <a:p>
            <a:pPr algn="just">
              <a:spcBef>
                <a:spcPts val="1200"/>
              </a:spcBef>
              <a:defRPr/>
            </a:pPr>
            <a:r>
              <a:rPr lang="en-US" sz="2000" dirty="0" smtClean="0">
                <a:solidFill>
                  <a:srgbClr val="FF0000"/>
                </a:solidFill>
                <a:latin typeface="Arial" pitchFamily="34" charset="0"/>
                <a:cs typeface="Arial" pitchFamily="34" charset="0"/>
              </a:rPr>
              <a:t>Why?</a:t>
            </a:r>
          </a:p>
          <a:p>
            <a:pPr algn="just">
              <a:spcBef>
                <a:spcPts val="1200"/>
              </a:spcBef>
              <a:defRPr/>
            </a:pPr>
            <a:r>
              <a:rPr lang="en-US" sz="2000" dirty="0" smtClean="0">
                <a:solidFill>
                  <a:srgbClr val="000099"/>
                </a:solidFill>
                <a:latin typeface="Arial" pitchFamily="34" charset="0"/>
                <a:cs typeface="Arial" pitchFamily="34" charset="0"/>
              </a:rPr>
              <a:t>Let </a:t>
            </a:r>
            <a:r>
              <a:rPr lang="en-US" sz="2000" i="1" dirty="0" smtClean="0">
                <a:solidFill>
                  <a:srgbClr val="000099"/>
                </a:solidFill>
                <a:latin typeface="Arial" pitchFamily="34" charset="0"/>
                <a:cs typeface="Arial" pitchFamily="34" charset="0"/>
              </a:rPr>
              <a:t>p</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sym typeface="Symbol"/>
              </a:rPr>
              <a:t>(committed in </a:t>
            </a:r>
            <a:r>
              <a:rPr lang="en-US" sz="2000" i="1" dirty="0" smtClean="0">
                <a:solidFill>
                  <a:srgbClr val="000099"/>
                </a:solidFill>
                <a:latin typeface="Arial" pitchFamily="34" charset="0"/>
                <a:cs typeface="Arial" pitchFamily="34" charset="0"/>
                <a:sym typeface="Symbol"/>
              </a:rPr>
              <a:t>H</a:t>
            </a:r>
            <a:r>
              <a:rPr lang="en-US" sz="2000"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and </a:t>
            </a:r>
            <a:r>
              <a:rPr lang="en-US" sz="2000" i="1" dirty="0" err="1" smtClean="0">
                <a:solidFill>
                  <a:srgbClr val="000099"/>
                </a:solidFill>
                <a:latin typeface="Arial" pitchFamily="34" charset="0"/>
                <a:cs typeface="Arial" pitchFamily="34" charset="0"/>
              </a:rPr>
              <a:t>q</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a:t>
            </a:r>
            <a:r>
              <a:rPr lang="en-US" sz="2000" i="1" dirty="0" err="1" smtClean="0">
                <a:solidFill>
                  <a:srgbClr val="000099"/>
                </a:solidFill>
                <a:latin typeface="Arial" pitchFamily="34" charset="0"/>
                <a:cs typeface="Arial" pitchFamily="34" charset="0"/>
              </a:rPr>
              <a:t>T</a:t>
            </a:r>
            <a:r>
              <a:rPr lang="en-US" sz="2000"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sym typeface="Symbol"/>
              </a:rPr>
              <a:t> (committed in </a:t>
            </a:r>
            <a:r>
              <a:rPr lang="en-US" sz="2000" i="1" dirty="0" smtClean="0">
                <a:solidFill>
                  <a:srgbClr val="000099"/>
                </a:solidFill>
                <a:latin typeface="Arial" pitchFamily="34" charset="0"/>
                <a:cs typeface="Arial" pitchFamily="34" charset="0"/>
                <a:sym typeface="Symbol"/>
              </a:rPr>
              <a:t>H</a:t>
            </a:r>
            <a:r>
              <a:rPr lang="en-US" sz="2000"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be two conflicting operations. If </a:t>
            </a:r>
            <a:r>
              <a:rPr lang="en-US" sz="2000" i="1" dirty="0" smtClean="0">
                <a:solidFill>
                  <a:srgbClr val="000099"/>
                </a:solidFill>
                <a:latin typeface="Arial" pitchFamily="34" charset="0"/>
                <a:cs typeface="Arial" pitchFamily="34" charset="0"/>
              </a:rPr>
              <a:t>p</a:t>
            </a:r>
            <a:r>
              <a:rPr lang="en-US" sz="2000" i="1" baseline="-10000" dirty="0" smtClean="0">
                <a:solidFill>
                  <a:srgbClr val="000099"/>
                </a:solidFill>
                <a:latin typeface="Arial" pitchFamily="34" charset="0"/>
                <a:cs typeface="Arial" pitchFamily="34" charset="0"/>
              </a:rPr>
              <a:t>i </a:t>
            </a:r>
            <a:r>
              <a:rPr lang="en-US" sz="2000" i="1" dirty="0" smtClean="0">
                <a:solidFill>
                  <a:srgbClr val="000099"/>
                </a:solidFill>
                <a:latin typeface="Arial" pitchFamily="34" charset="0"/>
                <a:cs typeface="Arial" pitchFamily="34" charset="0"/>
              </a:rPr>
              <a:t>&lt;</a:t>
            </a:r>
            <a:r>
              <a:rPr lang="en-US" sz="2000" i="1" baseline="-25000" dirty="0" smtClean="0">
                <a:solidFill>
                  <a:srgbClr val="000099"/>
                </a:solidFill>
                <a:latin typeface="Arial" pitchFamily="34" charset="0"/>
                <a:cs typeface="Arial" pitchFamily="34" charset="0"/>
              </a:rPr>
              <a:t>H </a:t>
            </a:r>
            <a:r>
              <a:rPr lang="en-US" sz="2000" i="1" dirty="0" err="1" smtClean="0">
                <a:solidFill>
                  <a:srgbClr val="000099"/>
                </a:solidFill>
                <a:latin typeface="Arial" pitchFamily="34" charset="0"/>
                <a:cs typeface="Arial" pitchFamily="34" charset="0"/>
              </a:rPr>
              <a:t>q</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then </a:t>
            </a:r>
            <a:r>
              <a:rPr lang="en-US" sz="2000" i="1" dirty="0" smtClean="0">
                <a:solidFill>
                  <a:srgbClr val="000099"/>
                </a:solidFill>
                <a:latin typeface="Arial" pitchFamily="34" charset="0"/>
                <a:cs typeface="Arial" pitchFamily="34" charset="0"/>
              </a:rPr>
              <a:t>SG(H) </a:t>
            </a:r>
            <a:r>
              <a:rPr lang="en-US" sz="2000" i="1" dirty="0" smtClean="0">
                <a:solidFill>
                  <a:srgbClr val="000099"/>
                </a:solidFill>
                <a:latin typeface="Arial" pitchFamily="34" charset="0"/>
                <a:cs typeface="Arial" pitchFamily="34" charset="0"/>
                <a:sym typeface="Symbol"/>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i</a:t>
            </a:r>
            <a:r>
              <a:rPr lang="en-US" sz="2000" i="1" dirty="0" err="1" smtClean="0">
                <a:solidFill>
                  <a:srgbClr val="000099"/>
                </a:solidFill>
                <a:latin typeface="Arial" pitchFamily="34" charset="0"/>
                <a:cs typeface="Arial" pitchFamily="34" charset="0"/>
                <a:sym typeface="Symbol"/>
              </a:rPr>
              <a:t></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by </a:t>
            </a:r>
            <a:r>
              <a:rPr lang="en-US" sz="2000" dirty="0" smtClean="0">
                <a:solidFill>
                  <a:srgbClr val="000099"/>
                </a:solidFill>
                <a:latin typeface="Arial" pitchFamily="34" charset="0"/>
                <a:cs typeface="Arial" pitchFamily="34" charset="0"/>
              </a:rPr>
              <a:t>definition). Therefore, in any topological sort of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 T</a:t>
            </a:r>
            <a:r>
              <a:rPr lang="en-US" sz="2000" i="1" baseline="-10000" dirty="0" smtClean="0">
                <a:solidFill>
                  <a:srgbClr val="000099"/>
                </a:solidFill>
                <a:latin typeface="Arial" pitchFamily="34" charset="0"/>
                <a:cs typeface="Arial" pitchFamily="34" charset="0"/>
              </a:rPr>
              <a:t>i </a:t>
            </a:r>
            <a:r>
              <a:rPr lang="en-US" sz="2000" i="1" dirty="0" smtClean="0">
                <a:solidFill>
                  <a:srgbClr val="000099"/>
                </a:solidFill>
                <a:latin typeface="Arial" pitchFamily="34" charset="0"/>
                <a:cs typeface="Arial" pitchFamily="34" charset="0"/>
                <a:sym typeface="Symbol"/>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will persist. This implies that all conflicting operations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appear before all conflicting operations of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In any serial execution of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sym typeface="Symbol"/>
              </a:rPr>
              <a:t> and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this order will persist which means there cannot be a cycle in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142563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35</a:t>
            </a:fld>
            <a:endParaRPr lang="en-US" sz="1400" b="0" smtClean="0"/>
          </a:p>
        </p:txBody>
      </p:sp>
      <p:sp>
        <p:nvSpPr>
          <p:cNvPr id="39939" name="Rectangle 2"/>
          <p:cNvSpPr>
            <a:spLocks noGrp="1" noChangeArrowheads="1"/>
          </p:cNvSpPr>
          <p:nvPr>
            <p:ph type="title" idx="4294967295"/>
          </p:nvPr>
        </p:nvSpPr>
        <p:spPr>
          <a:xfrm>
            <a:off x="1106199" y="251767"/>
            <a:ext cx="7300912" cy="762000"/>
          </a:xfrm>
        </p:spPr>
        <p:txBody>
          <a:bodyPr/>
          <a:lstStyle/>
          <a:p>
            <a:r>
              <a:rPr lang="en-US" sz="2800" b="1" dirty="0" smtClean="0">
                <a:solidFill>
                  <a:srgbClr val="C00000"/>
                </a:solidFill>
                <a:latin typeface="Arial" pitchFamily="34" charset="0"/>
                <a:cs typeface="Arial" pitchFamily="34" charset="0"/>
              </a:rPr>
              <a:t>Proof of </a:t>
            </a:r>
            <a:r>
              <a:rPr lang="en-US" sz="2800" b="1" dirty="0" err="1" smtClean="0">
                <a:solidFill>
                  <a:srgbClr val="C00000"/>
                </a:solidFill>
                <a:latin typeface="Arial" pitchFamily="34" charset="0"/>
                <a:cs typeface="Arial" pitchFamily="34" charset="0"/>
              </a:rPr>
              <a:t>Serializability</a:t>
            </a:r>
            <a:r>
              <a:rPr lang="en-US" sz="2800" b="1" dirty="0" smtClean="0">
                <a:solidFill>
                  <a:srgbClr val="C00000"/>
                </a:solidFill>
                <a:latin typeface="Arial" pitchFamily="34" charset="0"/>
                <a:cs typeface="Arial" pitchFamily="34" charset="0"/>
              </a:rPr>
              <a:t> Theorem</a:t>
            </a:r>
            <a:endParaRPr lang="en-US" dirty="0" smtClean="0"/>
          </a:p>
        </p:txBody>
      </p:sp>
      <p:sp>
        <p:nvSpPr>
          <p:cNvPr id="4" name="Rectangle 3"/>
          <p:cNvSpPr/>
          <p:nvPr/>
        </p:nvSpPr>
        <p:spPr>
          <a:xfrm>
            <a:off x="569501" y="1013767"/>
            <a:ext cx="7748280" cy="461665"/>
          </a:xfrm>
          <a:prstGeom prst="rect">
            <a:avLst/>
          </a:prstGeom>
        </p:spPr>
        <p:txBody>
          <a:bodyPr wrap="square">
            <a:spAutoFit/>
          </a:bodyPr>
          <a:lstStyle/>
          <a:p>
            <a:pPr algn="ctr">
              <a:spcBef>
                <a:spcPts val="1200"/>
              </a:spcBef>
              <a:defRPr/>
            </a:pPr>
            <a:r>
              <a:rPr lang="en-US" i="1" dirty="0" smtClean="0">
                <a:solidFill>
                  <a:srgbClr val="0000FF"/>
                </a:solidFill>
                <a:latin typeface="Arial" pitchFamily="34" charset="0"/>
                <a:cs typeface="Arial" pitchFamily="34" charset="0"/>
              </a:rPr>
              <a:t>Topological Sort</a:t>
            </a:r>
            <a:r>
              <a:rPr lang="en-US" dirty="0" smtClean="0">
                <a:solidFill>
                  <a:srgbClr val="0000FF"/>
                </a:solidFill>
                <a:latin typeface="Arial" pitchFamily="34" charset="0"/>
                <a:cs typeface="Arial" pitchFamily="34" charset="0"/>
              </a:rPr>
              <a:t>.</a:t>
            </a:r>
            <a:endParaRPr lang="en-US" dirty="0">
              <a:solidFill>
                <a:srgbClr val="0000FF"/>
              </a:solidFill>
              <a:latin typeface="Arial" pitchFamily="34" charset="0"/>
              <a:cs typeface="Arial" pitchFamily="34" charset="0"/>
            </a:endParaRPr>
          </a:p>
        </p:txBody>
      </p:sp>
      <p:sp>
        <p:nvSpPr>
          <p:cNvPr id="7" name="Rectangle 6"/>
          <p:cNvSpPr/>
          <p:nvPr/>
        </p:nvSpPr>
        <p:spPr>
          <a:xfrm>
            <a:off x="569501" y="1581032"/>
            <a:ext cx="7748280" cy="1323439"/>
          </a:xfrm>
          <a:prstGeom prst="rect">
            <a:avLst/>
          </a:prstGeom>
        </p:spPr>
        <p:txBody>
          <a:bodyPr wrap="square">
            <a:spAutoFit/>
          </a:bodyPr>
          <a:lstStyle/>
          <a:p>
            <a:pPr algn="just">
              <a:spcBef>
                <a:spcPts val="1200"/>
              </a:spcBef>
              <a:defRPr/>
            </a:pPr>
            <a:r>
              <a:rPr lang="en-US" sz="2000" dirty="0" smtClean="0">
                <a:solidFill>
                  <a:srgbClr val="000099"/>
                </a:solidFill>
                <a:latin typeface="Arial" pitchFamily="34" charset="0"/>
                <a:cs typeface="Arial" pitchFamily="34" charset="0"/>
              </a:rPr>
              <a:t>Sort 1: 1 3 2 4 5 6</a:t>
            </a:r>
          </a:p>
          <a:p>
            <a:pPr algn="just">
              <a:spcBef>
                <a:spcPts val="1200"/>
              </a:spcBef>
              <a:defRPr/>
            </a:pPr>
            <a:r>
              <a:rPr lang="en-US" sz="2000" dirty="0" smtClean="0">
                <a:solidFill>
                  <a:srgbClr val="000099"/>
                </a:solidFill>
                <a:latin typeface="Arial" pitchFamily="34" charset="0"/>
                <a:cs typeface="Arial" pitchFamily="34" charset="0"/>
              </a:rPr>
              <a:t>Sort 2:  1 3 2 4 6 5</a:t>
            </a:r>
          </a:p>
          <a:p>
            <a:pPr algn="just">
              <a:spcBef>
                <a:spcPts val="1200"/>
              </a:spcBef>
              <a:defRPr/>
            </a:pPr>
            <a:endParaRPr lang="en-US" sz="2000" dirty="0" smtClean="0">
              <a:solidFill>
                <a:srgbClr val="000099"/>
              </a:solidFill>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1901866" y="2442806"/>
            <a:ext cx="5358741" cy="3644900"/>
          </a:xfrm>
          <a:prstGeom prst="rect">
            <a:avLst/>
          </a:prstGeom>
        </p:spPr>
      </p:pic>
    </p:spTree>
    <p:extLst>
      <p:ext uri="{BB962C8B-B14F-4D97-AF65-F5344CB8AC3E}">
        <p14:creationId xmlns:p14="http://schemas.microsoft.com/office/powerpoint/2010/main" val="30432754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36</a:t>
            </a:fld>
            <a:endParaRPr lang="en-US" sz="1400" b="0" smtClean="0"/>
          </a:p>
        </p:txBody>
      </p:sp>
      <p:sp>
        <p:nvSpPr>
          <p:cNvPr id="39939" name="Rectangle 2"/>
          <p:cNvSpPr>
            <a:spLocks noGrp="1" noChangeArrowheads="1"/>
          </p:cNvSpPr>
          <p:nvPr>
            <p:ph type="title" idx="4294967295"/>
          </p:nvPr>
        </p:nvSpPr>
        <p:spPr>
          <a:xfrm>
            <a:off x="1080338" y="251767"/>
            <a:ext cx="7300912" cy="762000"/>
          </a:xfrm>
        </p:spPr>
        <p:txBody>
          <a:bodyPr/>
          <a:lstStyle/>
          <a:p>
            <a:r>
              <a:rPr lang="en-US" sz="2800" b="1" dirty="0" smtClean="0">
                <a:solidFill>
                  <a:srgbClr val="C00000"/>
                </a:solidFill>
                <a:latin typeface="Arial" pitchFamily="34" charset="0"/>
                <a:cs typeface="Arial" pitchFamily="34" charset="0"/>
              </a:rPr>
              <a:t>Proof of </a:t>
            </a:r>
            <a:r>
              <a:rPr lang="en-US" sz="2800" b="1" dirty="0" err="1" smtClean="0">
                <a:solidFill>
                  <a:srgbClr val="C00000"/>
                </a:solidFill>
                <a:latin typeface="Arial" pitchFamily="34" charset="0"/>
                <a:cs typeface="Arial" pitchFamily="34" charset="0"/>
              </a:rPr>
              <a:t>Serializability</a:t>
            </a:r>
            <a:r>
              <a:rPr lang="en-US" sz="2800" b="1" dirty="0" smtClean="0">
                <a:solidFill>
                  <a:srgbClr val="C00000"/>
                </a:solidFill>
                <a:latin typeface="Arial" pitchFamily="34" charset="0"/>
                <a:cs typeface="Arial" pitchFamily="34" charset="0"/>
              </a:rPr>
              <a:t> Theorem</a:t>
            </a:r>
            <a:endParaRPr lang="en-US" dirty="0" smtClean="0"/>
          </a:p>
        </p:txBody>
      </p:sp>
      <p:sp>
        <p:nvSpPr>
          <p:cNvPr id="4" name="Rectangle 3"/>
          <p:cNvSpPr/>
          <p:nvPr/>
        </p:nvSpPr>
        <p:spPr>
          <a:xfrm>
            <a:off x="569501" y="1013767"/>
            <a:ext cx="7748280" cy="461665"/>
          </a:xfrm>
          <a:prstGeom prst="rect">
            <a:avLst/>
          </a:prstGeom>
        </p:spPr>
        <p:txBody>
          <a:bodyPr wrap="square">
            <a:spAutoFit/>
          </a:bodyPr>
          <a:lstStyle/>
          <a:p>
            <a:pPr algn="ctr">
              <a:spcBef>
                <a:spcPts val="1200"/>
              </a:spcBef>
              <a:defRPr/>
            </a:pPr>
            <a:r>
              <a:rPr lang="en-US" dirty="0" smtClean="0">
                <a:solidFill>
                  <a:srgbClr val="0000FF"/>
                </a:solidFill>
                <a:latin typeface="Arial" pitchFamily="34" charset="0"/>
                <a:cs typeface="Arial" pitchFamily="34" charset="0"/>
              </a:rPr>
              <a:t>Confirmation by contradiction</a:t>
            </a:r>
            <a:endParaRPr lang="en-US" dirty="0">
              <a:solidFill>
                <a:srgbClr val="0000FF"/>
              </a:solidFill>
              <a:latin typeface="Arial" pitchFamily="34" charset="0"/>
              <a:cs typeface="Arial" pitchFamily="34" charset="0"/>
            </a:endParaRPr>
          </a:p>
        </p:txBody>
      </p:sp>
      <p:sp>
        <p:nvSpPr>
          <p:cNvPr id="7" name="Rectangle 6"/>
          <p:cNvSpPr/>
          <p:nvPr/>
        </p:nvSpPr>
        <p:spPr>
          <a:xfrm>
            <a:off x="569501" y="1813789"/>
            <a:ext cx="7748280" cy="1323439"/>
          </a:xfrm>
          <a:prstGeom prst="rect">
            <a:avLst/>
          </a:prstGeom>
        </p:spPr>
        <p:txBody>
          <a:bodyPr wrap="square">
            <a:spAutoFit/>
          </a:bodyPr>
          <a:lstStyle/>
          <a:p>
            <a:pPr algn="just">
              <a:spcBef>
                <a:spcPts val="1200"/>
              </a:spcBef>
              <a:defRPr/>
            </a:pPr>
            <a:r>
              <a:rPr lang="en-US" sz="2000" dirty="0" smtClean="0">
                <a:solidFill>
                  <a:srgbClr val="000099"/>
                </a:solidFill>
                <a:latin typeface="Arial" pitchFamily="34" charset="0"/>
                <a:cs typeface="Arial" pitchFamily="34" charset="0"/>
              </a:rPr>
              <a:t>Suppose there is a cycle is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 This means at some place in the history we must have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 </a:t>
            </a:r>
            <a:r>
              <a:rPr lang="en-US" sz="2000" i="1" dirty="0">
                <a:solidFill>
                  <a:srgbClr val="000099"/>
                </a:solidFill>
                <a:latin typeface="Arial" pitchFamily="34" charset="0"/>
                <a:cs typeface="Arial" pitchFamily="34" charset="0"/>
                <a:sym typeface="Symbol"/>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baseline="-10000"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Let the cycle be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 … </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k</a:t>
            </a:r>
            <a:r>
              <a:rPr lang="en-US" sz="2000" i="1" baseline="-10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rPr>
              <a:t>. This implies that in </a:t>
            </a:r>
            <a:r>
              <a:rPr lang="en-US" sz="2000" i="1" dirty="0" smtClean="0">
                <a:solidFill>
                  <a:srgbClr val="000099"/>
                </a:solidFill>
                <a:latin typeface="Arial" pitchFamily="34" charset="0"/>
                <a:cs typeface="Arial" pitchFamily="34" charset="0"/>
              </a:rPr>
              <a:t>SG(</a:t>
            </a:r>
            <a:r>
              <a:rPr lang="en-US" sz="2000" i="1" dirty="0" err="1" smtClean="0">
                <a:solidFill>
                  <a:srgbClr val="000099"/>
                </a:solidFill>
                <a:latin typeface="Arial" pitchFamily="34" charset="0"/>
                <a:cs typeface="Arial" pitchFamily="34" charset="0"/>
              </a:rPr>
              <a:t>H</a:t>
            </a:r>
            <a:r>
              <a:rPr lang="en-US" sz="2000" i="1" baseline="-10000" dirty="0" err="1" smtClean="0">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we have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This is not possible. That is </a:t>
            </a:r>
            <a:r>
              <a:rPr lang="en-US" sz="2000" i="1" dirty="0" smtClean="0">
                <a:solidFill>
                  <a:srgbClr val="000099"/>
                </a:solidFill>
                <a:latin typeface="Arial" pitchFamily="34" charset="0"/>
                <a:cs typeface="Arial" pitchFamily="34" charset="0"/>
              </a:rPr>
              <a:t>SG(H)</a:t>
            </a:r>
            <a:r>
              <a:rPr lang="en-US" sz="2000" dirty="0" smtClean="0">
                <a:solidFill>
                  <a:srgbClr val="000099"/>
                </a:solidFill>
                <a:latin typeface="Arial" pitchFamily="34" charset="0"/>
                <a:cs typeface="Arial" pitchFamily="34" charset="0"/>
              </a:rPr>
              <a:t> is an acyclic graph. </a:t>
            </a:r>
            <a:r>
              <a:rPr lang="en-US" sz="2000" dirty="0" smtClean="0">
                <a:solidFill>
                  <a:srgbClr val="FF0000"/>
                </a:solidFill>
                <a:latin typeface="Arial" pitchFamily="34" charset="0"/>
                <a:cs typeface="Arial" pitchFamily="34" charset="0"/>
                <a:sym typeface="Symbol"/>
              </a:rPr>
              <a:t></a:t>
            </a:r>
            <a:endParaRPr lang="en-US" sz="2000" i="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327333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37</a:t>
            </a:fld>
            <a:endParaRPr lang="en-US" sz="1400" b="0" smtClean="0"/>
          </a:p>
        </p:txBody>
      </p:sp>
      <p:sp>
        <p:nvSpPr>
          <p:cNvPr id="39939" name="Rectangle 2"/>
          <p:cNvSpPr>
            <a:spLocks noGrp="1" noChangeArrowheads="1"/>
          </p:cNvSpPr>
          <p:nvPr>
            <p:ph type="title" idx="4294967295"/>
          </p:nvPr>
        </p:nvSpPr>
        <p:spPr>
          <a:xfrm>
            <a:off x="1096963" y="195263"/>
            <a:ext cx="7300912" cy="762000"/>
          </a:xfrm>
        </p:spPr>
        <p:txBody>
          <a:bodyPr/>
          <a:lstStyle/>
          <a:p>
            <a:r>
              <a:rPr lang="en-US" sz="2800" b="1" dirty="0" err="1" smtClean="0">
                <a:solidFill>
                  <a:srgbClr val="C00000"/>
                </a:solidFill>
                <a:latin typeface="Arial" pitchFamily="34" charset="0"/>
                <a:cs typeface="Arial" pitchFamily="34" charset="0"/>
              </a:rPr>
              <a:t>Serializability</a:t>
            </a:r>
            <a:r>
              <a:rPr lang="en-US" sz="2800" b="1" dirty="0" smtClean="0">
                <a:solidFill>
                  <a:srgbClr val="C00000"/>
                </a:solidFill>
                <a:latin typeface="Arial" pitchFamily="34" charset="0"/>
                <a:cs typeface="Arial" pitchFamily="34" charset="0"/>
              </a:rPr>
              <a:t> Theorem</a:t>
            </a:r>
            <a:endParaRPr lang="en-US" dirty="0" smtClean="0"/>
          </a:p>
        </p:txBody>
      </p:sp>
      <p:sp>
        <p:nvSpPr>
          <p:cNvPr id="7" name="Rectangle 6"/>
          <p:cNvSpPr/>
          <p:nvPr/>
        </p:nvSpPr>
        <p:spPr>
          <a:xfrm>
            <a:off x="725373" y="1389840"/>
            <a:ext cx="7592408" cy="3693319"/>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An acyclic </a:t>
            </a:r>
            <a:r>
              <a:rPr lang="en-US" i="1" dirty="0">
                <a:solidFill>
                  <a:srgbClr val="660066"/>
                </a:solidFill>
                <a:latin typeface="Arial" pitchFamily="34" charset="0"/>
                <a:cs typeface="Arial" pitchFamily="34" charset="0"/>
                <a:sym typeface="Symbol"/>
              </a:rPr>
              <a:t>SG(H)</a:t>
            </a:r>
            <a:r>
              <a:rPr lang="en-US" dirty="0">
                <a:solidFill>
                  <a:srgbClr val="660066"/>
                </a:solidFill>
                <a:latin typeface="Arial" pitchFamily="34" charset="0"/>
                <a:cs typeface="Arial" pitchFamily="34" charset="0"/>
                <a:sym typeface="Symbol"/>
              </a:rPr>
              <a:t> may have more than one topological sort. In this situation it is possible that </a:t>
            </a:r>
            <a:r>
              <a:rPr lang="en-US" i="1" dirty="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may be equivalent to more than one serial history. Consider the following </a:t>
            </a:r>
            <a:r>
              <a:rPr lang="en-US" dirty="0" smtClean="0">
                <a:solidFill>
                  <a:srgbClr val="660066"/>
                </a:solidFill>
                <a:latin typeface="Arial" pitchFamily="34" charset="0"/>
                <a:cs typeface="Arial" pitchFamily="34" charset="0"/>
                <a:sym typeface="Symbol"/>
              </a:rPr>
              <a:t>history</a:t>
            </a:r>
          </a:p>
          <a:p>
            <a:pPr algn="ctr">
              <a:spcBef>
                <a:spcPts val="1200"/>
              </a:spcBef>
              <a:defRPr/>
            </a:pP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6</a:t>
            </a:r>
            <a:r>
              <a:rPr lang="en-US" sz="2000" i="1" dirty="0">
                <a:solidFill>
                  <a:srgbClr val="000099"/>
                </a:solidFill>
                <a:latin typeface="Arial" pitchFamily="34" charset="0"/>
                <a:cs typeface="Arial" pitchFamily="34" charset="0"/>
              </a:rPr>
              <a:t> =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endParaRPr lang="en-US" sz="2000" dirty="0">
              <a:solidFill>
                <a:srgbClr val="660066"/>
              </a:solidFill>
              <a:latin typeface="Arial" pitchFamily="34" charset="0"/>
              <a:cs typeface="Arial" pitchFamily="34" charset="0"/>
              <a:sym typeface="Symbol"/>
            </a:endParaRPr>
          </a:p>
          <a:p>
            <a:pPr algn="just">
              <a:spcBef>
                <a:spcPts val="1200"/>
              </a:spcBef>
              <a:defRPr/>
            </a:pPr>
            <a:endParaRPr lang="en-US" sz="2000" dirty="0" smtClean="0">
              <a:solidFill>
                <a:srgbClr val="000099"/>
              </a:solidFill>
              <a:latin typeface="Arial" pitchFamily="34" charset="0"/>
              <a:cs typeface="Arial" pitchFamily="34" charset="0"/>
              <a:sym typeface="Symbol"/>
            </a:endParaRPr>
          </a:p>
          <a:p>
            <a:pPr algn="just">
              <a:spcBef>
                <a:spcPts val="3600"/>
              </a:spcBef>
              <a:defRPr/>
            </a:pPr>
            <a:r>
              <a:rPr lang="en-US" i="1" dirty="0">
                <a:solidFill>
                  <a:srgbClr val="660066"/>
                </a:solidFill>
                <a:latin typeface="Arial" pitchFamily="34" charset="0"/>
                <a:cs typeface="Arial" pitchFamily="34" charset="0"/>
                <a:sym typeface="Symbol"/>
              </a:rPr>
              <a:t>SG(H</a:t>
            </a:r>
            <a:r>
              <a:rPr lang="en-US" i="1" baseline="-10000" dirty="0">
                <a:solidFill>
                  <a:srgbClr val="660066"/>
                </a:solidFill>
                <a:latin typeface="Arial" pitchFamily="34" charset="0"/>
                <a:cs typeface="Arial" pitchFamily="34" charset="0"/>
                <a:sym typeface="Symbol"/>
              </a:rPr>
              <a:t>6</a:t>
            </a:r>
            <a:r>
              <a:rPr lang="en-US" i="1" dirty="0" smtClean="0">
                <a:solidFill>
                  <a:srgbClr val="660066"/>
                </a:solidFill>
                <a:latin typeface="Arial" pitchFamily="34" charset="0"/>
                <a:cs typeface="Arial" pitchFamily="34" charset="0"/>
                <a:sym typeface="Symbol"/>
              </a:rPr>
              <a:t>)</a:t>
            </a:r>
            <a:r>
              <a:rPr lang="en-US" dirty="0" smtClean="0">
                <a:solidFill>
                  <a:srgbClr val="660066"/>
                </a:solidFill>
                <a:latin typeface="Arial" pitchFamily="34" charset="0"/>
                <a:cs typeface="Arial" pitchFamily="34" charset="0"/>
                <a:sym typeface="Symbol"/>
              </a:rPr>
              <a:t> has two topological sorts: </a:t>
            </a:r>
            <a:r>
              <a:rPr lang="en-US" i="1" dirty="0" smtClean="0">
                <a:solidFill>
                  <a:srgbClr val="660066"/>
                </a:solidFill>
                <a:latin typeface="Arial" pitchFamily="34" charset="0"/>
                <a:cs typeface="Arial" pitchFamily="34" charset="0"/>
                <a:sym typeface="Symbol"/>
              </a:rPr>
              <a:t>T</a:t>
            </a:r>
            <a:r>
              <a:rPr lang="en-US" i="1" baseline="-10000" dirty="0" smtClean="0">
                <a:solidFill>
                  <a:srgbClr val="660066"/>
                </a:solidFill>
                <a:latin typeface="Arial" pitchFamily="34" charset="0"/>
                <a:cs typeface="Arial" pitchFamily="34" charset="0"/>
                <a:sym typeface="Symbol"/>
              </a:rPr>
              <a:t>1</a:t>
            </a:r>
            <a:r>
              <a:rPr lang="en-US" i="1" dirty="0">
                <a:solidFill>
                  <a:srgbClr val="000099"/>
                </a:solidFill>
                <a:latin typeface="Arial" pitchFamily="34" charset="0"/>
                <a:cs typeface="Arial" pitchFamily="34" charset="0"/>
                <a:sym typeface="Symbol"/>
              </a:rPr>
              <a:t>  </a:t>
            </a:r>
            <a:r>
              <a:rPr lang="en-US" i="1" dirty="0" smtClean="0">
                <a:solidFill>
                  <a:srgbClr val="660066"/>
                </a:solidFill>
                <a:latin typeface="Arial" pitchFamily="34" charset="0"/>
                <a:cs typeface="Arial" pitchFamily="34" charset="0"/>
                <a:sym typeface="Symbol"/>
              </a:rPr>
              <a:t>T</a:t>
            </a:r>
            <a:r>
              <a:rPr lang="en-US" i="1" baseline="-10000" dirty="0" smtClean="0">
                <a:solidFill>
                  <a:srgbClr val="660066"/>
                </a:solidFill>
                <a:latin typeface="Arial" pitchFamily="34" charset="0"/>
                <a:cs typeface="Arial" pitchFamily="34" charset="0"/>
                <a:sym typeface="Symbol"/>
              </a:rPr>
              <a:t>2</a:t>
            </a:r>
            <a:r>
              <a:rPr lang="en-US" i="1" dirty="0" smtClean="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T</a:t>
            </a:r>
            <a:r>
              <a:rPr lang="en-US" i="1" baseline="-10000" dirty="0" smtClean="0">
                <a:solidFill>
                  <a:srgbClr val="660066"/>
                </a:solidFill>
                <a:latin typeface="Arial" pitchFamily="34" charset="0"/>
                <a:cs typeface="Arial" pitchFamily="34" charset="0"/>
                <a:sym typeface="Symbol"/>
              </a:rPr>
              <a:t>3</a:t>
            </a:r>
            <a:r>
              <a:rPr lang="en-US" i="1"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and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1</a:t>
            </a:r>
            <a:r>
              <a:rPr lang="en-US" i="1" dirty="0">
                <a:solidFill>
                  <a:srgbClr val="000099"/>
                </a:solidFill>
                <a:latin typeface="Arial" pitchFamily="34" charset="0"/>
                <a:cs typeface="Arial" pitchFamily="34" charset="0"/>
                <a:sym typeface="Symbol"/>
              </a:rPr>
              <a:t>  </a:t>
            </a:r>
            <a:r>
              <a:rPr lang="en-US" i="1" dirty="0" smtClean="0">
                <a:solidFill>
                  <a:srgbClr val="660066"/>
                </a:solidFill>
                <a:latin typeface="Arial" pitchFamily="34" charset="0"/>
                <a:cs typeface="Arial" pitchFamily="34" charset="0"/>
                <a:sym typeface="Symbol"/>
              </a:rPr>
              <a:t>T</a:t>
            </a:r>
            <a:r>
              <a:rPr lang="en-US" i="1" baseline="-10000" dirty="0" smtClean="0">
                <a:solidFill>
                  <a:srgbClr val="660066"/>
                </a:solidFill>
                <a:latin typeface="Arial" pitchFamily="34" charset="0"/>
                <a:cs typeface="Arial" pitchFamily="34" charset="0"/>
                <a:sym typeface="Symbol"/>
              </a:rPr>
              <a:t>3</a:t>
            </a:r>
            <a:r>
              <a:rPr lang="en-US" i="1" dirty="0" smtClean="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T</a:t>
            </a:r>
            <a:r>
              <a:rPr lang="en-US" i="1" baseline="-10000" dirty="0" smtClean="0">
                <a:solidFill>
                  <a:srgbClr val="660066"/>
                </a:solidFill>
                <a:latin typeface="Arial" pitchFamily="34" charset="0"/>
                <a:cs typeface="Arial" pitchFamily="34" charset="0"/>
                <a:sym typeface="Symbol"/>
              </a:rPr>
              <a:t>2</a:t>
            </a:r>
            <a:r>
              <a:rPr lang="en-US" i="1"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H</a:t>
            </a:r>
            <a:r>
              <a:rPr lang="en-US" i="1" baseline="-10000" dirty="0" smtClean="0">
                <a:solidFill>
                  <a:srgbClr val="660066"/>
                </a:solidFill>
                <a:latin typeface="Arial" pitchFamily="34" charset="0"/>
                <a:cs typeface="Arial" pitchFamily="34" charset="0"/>
                <a:sym typeface="Symbol"/>
              </a:rPr>
              <a:t>6</a:t>
            </a:r>
            <a:r>
              <a:rPr lang="en-US" dirty="0" smtClean="0">
                <a:solidFill>
                  <a:srgbClr val="660066"/>
                </a:solidFill>
                <a:latin typeface="Arial" pitchFamily="34" charset="0"/>
                <a:cs typeface="Arial" pitchFamily="34" charset="0"/>
                <a:sym typeface="Symbol"/>
              </a:rPr>
              <a:t> is equivalent to both.</a:t>
            </a:r>
            <a:endParaRPr lang="en-US" sz="2000" i="1" baseline="-10000" dirty="0">
              <a:solidFill>
                <a:srgbClr val="000099"/>
              </a:solidFill>
              <a:latin typeface="Arial" pitchFamily="34" charset="0"/>
              <a:cs typeface="Arial" pitchFamily="34" charset="0"/>
            </a:endParaRP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51" y="3586942"/>
            <a:ext cx="3006762" cy="54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988800" y="3718440"/>
              <a:ext cx="1589400" cy="703800"/>
            </p14:xfrm>
          </p:contentPart>
        </mc:Choice>
        <mc:Fallback>
          <p:pic>
            <p:nvPicPr>
              <p:cNvPr id="2" name="Ink 1"/>
              <p:cNvPicPr/>
              <p:nvPr/>
            </p:nvPicPr>
            <p:blipFill>
              <a:blip r:embed="rId4"/>
              <a:stretch>
                <a:fillRect/>
              </a:stretch>
            </p:blipFill>
            <p:spPr>
              <a:xfrm>
                <a:off x="3979440" y="3709080"/>
                <a:ext cx="1608120" cy="722520"/>
              </a:xfrm>
              <a:prstGeom prst="rect">
                <a:avLst/>
              </a:prstGeom>
            </p:spPr>
          </p:pic>
        </mc:Fallback>
      </mc:AlternateContent>
    </p:spTree>
    <p:extLst>
      <p:ext uri="{BB962C8B-B14F-4D97-AF65-F5344CB8AC3E}">
        <p14:creationId xmlns:p14="http://schemas.microsoft.com/office/powerpoint/2010/main" val="272220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38</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Recoverable Histories</a:t>
            </a:r>
            <a:endParaRPr lang="en-US" dirty="0" smtClean="0"/>
          </a:p>
        </p:txBody>
      </p:sp>
      <p:sp>
        <p:nvSpPr>
          <p:cNvPr id="7" name="Rectangle 6"/>
          <p:cNvSpPr/>
          <p:nvPr/>
        </p:nvSpPr>
        <p:spPr>
          <a:xfrm>
            <a:off x="725373" y="1797164"/>
            <a:ext cx="7592408" cy="3046988"/>
          </a:xfrm>
          <a:prstGeom prst="rect">
            <a:avLst/>
          </a:prstGeom>
        </p:spPr>
        <p:txBody>
          <a:bodyPr wrap="square">
            <a:spAutoFit/>
          </a:bodyPr>
          <a:lstStyle/>
          <a:p>
            <a:pPr algn="just">
              <a:spcBef>
                <a:spcPts val="3600"/>
              </a:spcBef>
              <a:defRPr/>
            </a:pPr>
            <a:r>
              <a:rPr lang="en-US" dirty="0" smtClean="0">
                <a:solidFill>
                  <a:srgbClr val="660066"/>
                </a:solidFill>
                <a:latin typeface="Arial" pitchFamily="34" charset="0"/>
                <a:cs typeface="Arial" pitchFamily="34" charset="0"/>
                <a:sym typeface="Symbol"/>
              </a:rPr>
              <a:t>A history defines the state of the database. A history can clearly indicate if the database can be recovered or not. It also indicates how many transactions have to be rolled-back or rolled-forward to recover the database. We, therefore, need to define recoverable and non-recoverable history. Let us first understand “</a:t>
            </a:r>
            <a:r>
              <a:rPr lang="en-US" i="1" dirty="0" smtClean="0">
                <a:solidFill>
                  <a:srgbClr val="FF0000"/>
                </a:solidFill>
                <a:latin typeface="Arial" pitchFamily="34" charset="0"/>
                <a:cs typeface="Arial" pitchFamily="34" charset="0"/>
                <a:sym typeface="Symbol"/>
              </a:rPr>
              <a:t>reads from</a:t>
            </a:r>
            <a:r>
              <a:rPr lang="en-US" dirty="0" smtClean="0">
                <a:solidFill>
                  <a:srgbClr val="660066"/>
                </a:solidFill>
                <a:latin typeface="Arial" pitchFamily="34" charset="0"/>
                <a:cs typeface="Arial" pitchFamily="34" charset="0"/>
                <a:sym typeface="Symbol"/>
              </a:rPr>
              <a:t>” relationship.</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94680" y="271440"/>
              <a:ext cx="8046360" cy="6161760"/>
            </p14:xfrm>
          </p:contentPart>
        </mc:Choice>
        <mc:Fallback>
          <p:pic>
            <p:nvPicPr>
              <p:cNvPr id="2" name="Ink 1"/>
              <p:cNvPicPr/>
              <p:nvPr/>
            </p:nvPicPr>
            <p:blipFill>
              <a:blip r:embed="rId4"/>
              <a:stretch>
                <a:fillRect/>
              </a:stretch>
            </p:blipFill>
            <p:spPr>
              <a:xfrm>
                <a:off x="85320" y="262080"/>
                <a:ext cx="8065080" cy="6180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125360" y="307080"/>
              <a:ext cx="8207640" cy="4042080"/>
            </p14:xfrm>
          </p:contentPart>
        </mc:Choice>
        <mc:Fallback>
          <p:pic>
            <p:nvPicPr>
              <p:cNvPr id="3" name="Ink 2"/>
              <p:cNvPicPr/>
              <p:nvPr/>
            </p:nvPicPr>
            <p:blipFill>
              <a:blip r:embed="rId6"/>
              <a:stretch>
                <a:fillRect/>
              </a:stretch>
            </p:blipFill>
            <p:spPr>
              <a:xfrm>
                <a:off x="1116000" y="297720"/>
                <a:ext cx="8226360" cy="4060800"/>
              </a:xfrm>
              <a:prstGeom prst="rect">
                <a:avLst/>
              </a:prstGeom>
            </p:spPr>
          </p:pic>
        </mc:Fallback>
      </mc:AlternateContent>
    </p:spTree>
    <p:extLst>
      <p:ext uri="{BB962C8B-B14F-4D97-AF65-F5344CB8AC3E}">
        <p14:creationId xmlns:p14="http://schemas.microsoft.com/office/powerpoint/2010/main" val="80054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39</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Recoverable Histories</a:t>
            </a:r>
            <a:endParaRPr lang="en-US" dirty="0" smtClean="0"/>
          </a:p>
        </p:txBody>
      </p:sp>
      <p:sp>
        <p:nvSpPr>
          <p:cNvPr id="7" name="Rectangle 6"/>
          <p:cNvSpPr/>
          <p:nvPr/>
        </p:nvSpPr>
        <p:spPr>
          <a:xfrm>
            <a:off x="725373" y="1797164"/>
            <a:ext cx="7592408" cy="3262432"/>
          </a:xfrm>
          <a:prstGeom prst="rect">
            <a:avLst/>
          </a:prstGeom>
        </p:spPr>
        <p:txBody>
          <a:bodyPr wrap="square">
            <a:spAutoFit/>
          </a:bodyPr>
          <a:lstStyle/>
          <a:p>
            <a:pPr algn="just">
              <a:spcBef>
                <a:spcPts val="1200"/>
              </a:spcBef>
              <a:defRPr/>
            </a:pPr>
            <a:r>
              <a:rPr lang="en-US" dirty="0">
                <a:solidFill>
                  <a:srgbClr val="660066"/>
                </a:solidFill>
                <a:latin typeface="Arial" pitchFamily="34" charset="0"/>
                <a:cs typeface="Arial" pitchFamily="34" charset="0"/>
                <a:sym typeface="Symbol"/>
              </a:rPr>
              <a:t>Let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an active transaction and it wrote into data item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while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is still active. We say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from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in </a:t>
            </a:r>
            <a:r>
              <a:rPr lang="en-US" i="1" dirty="0" smtClean="0">
                <a:solidFill>
                  <a:srgbClr val="660066"/>
                </a:solidFill>
                <a:latin typeface="Arial" pitchFamily="34" charset="0"/>
                <a:cs typeface="Arial" pitchFamily="34" charset="0"/>
                <a:sym typeface="Symbol"/>
              </a:rPr>
              <a:t>H</a:t>
            </a:r>
            <a:r>
              <a:rPr lang="en-US" dirty="0">
                <a:solidFill>
                  <a:srgbClr val="660066"/>
                </a:solidFill>
                <a:latin typeface="Arial" pitchFamily="34" charset="0"/>
                <a:cs typeface="Arial" pitchFamily="34" charset="0"/>
                <a:sym typeface="Symbol"/>
              </a:rPr>
              <a:t>. If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reads </a:t>
            </a:r>
            <a:r>
              <a:rPr lang="en-US" i="1" dirty="0">
                <a:solidFill>
                  <a:srgbClr val="660066"/>
                </a:solidFill>
                <a:latin typeface="Arial" pitchFamily="34" charset="0"/>
                <a:cs typeface="Arial" pitchFamily="34" charset="0"/>
                <a:sym typeface="Symbol"/>
              </a:rPr>
              <a:t>x</a:t>
            </a:r>
            <a:r>
              <a:rPr lang="en-US" dirty="0">
                <a:solidFill>
                  <a:srgbClr val="660066"/>
                </a:solidFill>
                <a:latin typeface="Arial" pitchFamily="34" charset="0"/>
                <a:cs typeface="Arial" pitchFamily="34" charset="0"/>
                <a:sym typeface="Symbol"/>
              </a:rPr>
              <a:t> after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has aborted then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a:solidFill>
                  <a:srgbClr val="660066"/>
                </a:solidFill>
                <a:latin typeface="Arial" pitchFamily="34" charset="0"/>
                <a:cs typeface="Arial" pitchFamily="34" charset="0"/>
                <a:sym typeface="Symbol"/>
              </a:rPr>
              <a:t> does not read from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Formally,</a:t>
            </a:r>
          </a:p>
          <a:p>
            <a:pPr marL="914400" indent="-457200" algn="just">
              <a:spcBef>
                <a:spcPts val="1200"/>
              </a:spcBef>
              <a:buFont typeface="+mj-lt"/>
              <a:buAutoNum type="arabicPeriod"/>
              <a:defRPr/>
            </a:pP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&lt; </a:t>
            </a:r>
            <a:r>
              <a:rPr lang="en-US" sz="2000" i="1" dirty="0" err="1" smtClean="0">
                <a:solidFill>
                  <a:srgbClr val="000099"/>
                </a:solidFill>
                <a:latin typeface="Arial" pitchFamily="34" charset="0"/>
                <a:cs typeface="Arial" pitchFamily="34" charset="0"/>
              </a:rPr>
              <a:t>r</a:t>
            </a:r>
            <a:r>
              <a:rPr lang="en-US" sz="2000" i="1" baseline="-10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[x];</a:t>
            </a:r>
          </a:p>
          <a:p>
            <a:pPr marL="914400" indent="-457200" algn="just">
              <a:spcBef>
                <a:spcPts val="1200"/>
              </a:spcBef>
              <a:buFont typeface="+mj-lt"/>
              <a:buAutoNum type="arabicPeriod"/>
              <a:defRPr/>
            </a:pP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j</a:t>
            </a:r>
            <a:r>
              <a:rPr lang="en-US" sz="2000" i="1" baseline="-10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 and</a:t>
            </a:r>
          </a:p>
          <a:p>
            <a:pPr marL="914400" indent="-457200" algn="just">
              <a:spcBef>
                <a:spcPts val="1200"/>
              </a:spcBef>
              <a:buFont typeface="+mj-lt"/>
              <a:buAutoNum type="arabicPeriod"/>
              <a:defRPr/>
            </a:pPr>
            <a:r>
              <a:rPr lang="en-US" sz="2000" i="1" dirty="0" smtClean="0">
                <a:solidFill>
                  <a:srgbClr val="000099"/>
                </a:solidFill>
                <a:latin typeface="Arial" pitchFamily="34" charset="0"/>
                <a:cs typeface="Arial" pitchFamily="34" charset="0"/>
              </a:rPr>
              <a:t>If there is some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such that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 &lt;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[x]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 then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rPr>
              <a:t>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a:t>
            </a:r>
            <a:endParaRPr lang="en-US" sz="2000" dirty="0">
              <a:solidFill>
                <a:srgbClr val="660066"/>
              </a:solidFill>
              <a:latin typeface="Arial" pitchFamily="34" charset="0"/>
              <a:cs typeface="Arial" pitchFamily="34" charset="0"/>
            </a:endParaRPr>
          </a:p>
        </p:txBody>
      </p:sp>
      <p:sp>
        <p:nvSpPr>
          <p:cNvPr id="2" name="Rectangle 1"/>
          <p:cNvSpPr/>
          <p:nvPr/>
        </p:nvSpPr>
        <p:spPr>
          <a:xfrm>
            <a:off x="3489673" y="1150293"/>
            <a:ext cx="2263761" cy="461665"/>
          </a:xfrm>
          <a:prstGeom prst="rect">
            <a:avLst/>
          </a:prstGeom>
        </p:spPr>
        <p:txBody>
          <a:bodyPr wrap="none">
            <a:spAutoFit/>
          </a:bodyPr>
          <a:lstStyle/>
          <a:p>
            <a:r>
              <a:rPr lang="en-US" i="1" dirty="0" smtClean="0">
                <a:solidFill>
                  <a:srgbClr val="FF0000"/>
                </a:solidFill>
                <a:latin typeface="Arial" pitchFamily="34" charset="0"/>
                <a:cs typeface="Arial" pitchFamily="34" charset="0"/>
                <a:sym typeface="Symbol"/>
              </a:rPr>
              <a:t>“Reads From”</a:t>
            </a:r>
            <a:endParaRPr lang="en-US" dirty="0"/>
          </a:p>
        </p:txBody>
      </p:sp>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96" y="3849918"/>
            <a:ext cx="2190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42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BE25E93-712D-4E52-88B4-1A270C6554C3}" type="slidenum">
              <a:rPr lang="en-US" sz="1400" smtClean="0">
                <a:solidFill>
                  <a:srgbClr val="000099"/>
                </a:solidFill>
                <a:latin typeface="Arial" pitchFamily="34" charset="0"/>
                <a:cs typeface="Arial" pitchFamily="34" charset="0"/>
              </a:rPr>
              <a:pPr/>
              <a:t>4</a:t>
            </a:fld>
            <a:endParaRPr lang="en-US" sz="1400" b="0" smtClean="0"/>
          </a:p>
        </p:txBody>
      </p:sp>
      <p:sp>
        <p:nvSpPr>
          <p:cNvPr id="22531" name="Rectangle 2"/>
          <p:cNvSpPr>
            <a:spLocks noGrp="1" noChangeArrowheads="1"/>
          </p:cNvSpPr>
          <p:nvPr>
            <p:ph type="title" idx="4294967295"/>
          </p:nvPr>
        </p:nvSpPr>
        <p:spPr>
          <a:xfrm>
            <a:off x="660400" y="584200"/>
            <a:ext cx="7772400" cy="388938"/>
          </a:xfrm>
        </p:spPr>
        <p:txBody>
          <a:bodyPr/>
          <a:lstStyle/>
          <a:p>
            <a:pPr marL="457200" indent="-457200"/>
            <a:r>
              <a:rPr lang="en-US" sz="2800" b="1" smtClean="0">
                <a:solidFill>
                  <a:srgbClr val="C00000"/>
                </a:solidFill>
                <a:latin typeface="Arial" pitchFamily="34" charset="0"/>
                <a:cs typeface="Arial" pitchFamily="34" charset="0"/>
              </a:rPr>
              <a:t>Introduction to Transaction</a:t>
            </a:r>
          </a:p>
        </p:txBody>
      </p:sp>
      <p:sp>
        <p:nvSpPr>
          <p:cNvPr id="2" name="Rectangle 1"/>
          <p:cNvSpPr/>
          <p:nvPr/>
        </p:nvSpPr>
        <p:spPr>
          <a:xfrm>
            <a:off x="930275" y="1770063"/>
            <a:ext cx="7640638" cy="2922587"/>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Database definition</a:t>
            </a:r>
          </a:p>
          <a:p>
            <a:pPr marL="233363" algn="just">
              <a:spcBef>
                <a:spcPts val="1200"/>
              </a:spcBef>
              <a:defRPr/>
            </a:pPr>
            <a:r>
              <a:rPr lang="en-US" sz="2000" i="1" dirty="0">
                <a:solidFill>
                  <a:srgbClr val="000099"/>
                </a:solidFill>
                <a:latin typeface="Arial" pitchFamily="34" charset="0"/>
                <a:cs typeface="Arial" pitchFamily="34" charset="0"/>
              </a:rPr>
              <a:t>Database (D) = {d</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d</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d</a:t>
            </a:r>
            <a:r>
              <a:rPr lang="en-US" sz="2000" i="1" baseline="-10000" dirty="0" err="1">
                <a:solidFill>
                  <a:srgbClr val="000099"/>
                </a:solidFill>
                <a:latin typeface="Arial" pitchFamily="34" charset="0"/>
                <a:cs typeface="Arial" pitchFamily="34" charset="0"/>
              </a:rPr>
              <a:t>n</a:t>
            </a:r>
            <a:r>
              <a:rPr lang="en-US" sz="2000" i="1" dirty="0">
                <a:solidFill>
                  <a:srgbClr val="000099"/>
                </a:solidFill>
                <a:latin typeface="Arial" pitchFamily="34" charset="0"/>
                <a:cs typeface="Arial" pitchFamily="34" charset="0"/>
              </a:rPr>
              <a:t>}; where </a:t>
            </a:r>
            <a:r>
              <a:rPr lang="en-US" sz="2000" i="1" dirty="0" err="1">
                <a:solidFill>
                  <a:srgbClr val="000099"/>
                </a:solidFill>
                <a:latin typeface="Arial" pitchFamily="34" charset="0"/>
                <a:cs typeface="Arial" pitchFamily="34" charset="0"/>
              </a:rPr>
              <a:t>d</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rPr>
              <a:t>’s</a:t>
            </a:r>
            <a:r>
              <a:rPr lang="en-US" sz="2000" i="1" dirty="0">
                <a:solidFill>
                  <a:srgbClr val="000099"/>
                </a:solidFill>
                <a:latin typeface="Arial" pitchFamily="34" charset="0"/>
                <a:cs typeface="Arial" pitchFamily="34" charset="0"/>
              </a:rPr>
              <a:t> are computable objects such </a:t>
            </a:r>
            <a:r>
              <a:rPr lang="en-US" sz="2000" i="1" dirty="0" smtClean="0">
                <a:solidFill>
                  <a:srgbClr val="000099"/>
                </a:solidFill>
                <a:latin typeface="Arial" pitchFamily="34" charset="0"/>
                <a:cs typeface="Arial" pitchFamily="34" charset="0"/>
              </a:rPr>
              <a:t>as a </a:t>
            </a:r>
            <a:r>
              <a:rPr lang="en-US" sz="2000" i="1" dirty="0">
                <a:solidFill>
                  <a:srgbClr val="000099"/>
                </a:solidFill>
                <a:latin typeface="Arial" pitchFamily="34" charset="0"/>
                <a:cs typeface="Arial" pitchFamily="34" charset="0"/>
              </a:rPr>
              <a:t>relational or a tuple of a relation.</a:t>
            </a:r>
          </a:p>
          <a:p>
            <a:pPr marL="233363" algn="just">
              <a:spcBef>
                <a:spcPts val="1200"/>
              </a:spcBef>
              <a:defRPr/>
            </a:pPr>
            <a:r>
              <a:rPr lang="en-US" sz="2000" dirty="0">
                <a:solidFill>
                  <a:srgbClr val="000099"/>
                </a:solidFill>
                <a:latin typeface="Arial" pitchFamily="34" charset="0"/>
                <a:cs typeface="Arial" pitchFamily="34" charset="0"/>
              </a:rPr>
              <a:t>Every </a:t>
            </a:r>
            <a:r>
              <a:rPr lang="en-US" sz="2000" i="1" dirty="0">
                <a:solidFill>
                  <a:srgbClr val="000099"/>
                </a:solidFill>
                <a:latin typeface="Arial" pitchFamily="34" charset="0"/>
                <a:cs typeface="Arial" pitchFamily="34" charset="0"/>
              </a:rPr>
              <a:t>d</a:t>
            </a:r>
            <a:r>
              <a:rPr lang="en-US" sz="2000" i="1" baseline="-10000"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associated with a set of States </a:t>
            </a:r>
            <a:r>
              <a:rPr lang="en-US" sz="2000" i="1" dirty="0">
                <a:solidFill>
                  <a:srgbClr val="000099"/>
                </a:solidFill>
                <a:latin typeface="Arial" pitchFamily="34" charset="0"/>
                <a:cs typeface="Arial" pitchFamily="34" charset="0"/>
              </a:rPr>
              <a:t>s</a:t>
            </a:r>
            <a:r>
              <a:rPr lang="en-US" sz="2000" i="1" baseline="-10000" dirty="0">
                <a:solidFill>
                  <a:srgbClr val="000099"/>
                </a:solidFill>
                <a:latin typeface="Arial" pitchFamily="34" charset="0"/>
                <a:cs typeface="Arial" pitchFamily="34" charset="0"/>
              </a:rPr>
              <a:t>i</a:t>
            </a:r>
            <a:r>
              <a:rPr lang="en-US" sz="2000" i="1" baseline="-2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s</a:t>
            </a:r>
            <a:r>
              <a:rPr lang="en-US" sz="2000" i="1" baseline="-10000" dirty="0">
                <a:solidFill>
                  <a:srgbClr val="000099"/>
                </a:solidFill>
                <a:latin typeface="Arial" pitchFamily="34" charset="0"/>
                <a:cs typeface="Arial" pitchFamily="34" charset="0"/>
              </a:rPr>
              <a:t>i</a:t>
            </a:r>
            <a:r>
              <a:rPr lang="en-US" sz="2000" i="1" baseline="-2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s</a:t>
            </a:r>
            <a:r>
              <a:rPr lang="en-US" sz="2000" i="1" baseline="-10000" dirty="0" err="1">
                <a:solidFill>
                  <a:srgbClr val="000099"/>
                </a:solidFill>
                <a:latin typeface="Arial" pitchFamily="34" charset="0"/>
                <a:cs typeface="Arial" pitchFamily="34" charset="0"/>
              </a:rPr>
              <a:t>i</a:t>
            </a:r>
            <a:r>
              <a:rPr lang="en-US" sz="2000" i="1" baseline="-20000" dirty="0">
                <a:solidFill>
                  <a:srgbClr val="000099"/>
                </a:solidFill>
                <a:latin typeface="Arial" pitchFamily="34" charset="0"/>
                <a:cs typeface="Arial" pitchFamily="34" charset="0"/>
                <a:sym typeface="Symbol"/>
              </a:rPr>
              <a:t></a:t>
            </a:r>
            <a:r>
              <a:rPr lang="en-US" sz="2000" dirty="0">
                <a:solidFill>
                  <a:srgbClr val="000099"/>
                </a:solidFill>
                <a:latin typeface="Arial" pitchFamily="34" charset="0"/>
                <a:cs typeface="Arial" pitchFamily="34" charset="0"/>
              </a:rPr>
              <a:t>.  A state </a:t>
            </a:r>
            <a:r>
              <a:rPr lang="en-US" sz="2000" i="1" dirty="0" err="1">
                <a:solidFill>
                  <a:srgbClr val="000099"/>
                </a:solidFill>
                <a:latin typeface="Arial" pitchFamily="34" charset="0"/>
                <a:cs typeface="Arial" pitchFamily="34" charset="0"/>
              </a:rPr>
              <a:t>s</a:t>
            </a:r>
            <a:r>
              <a:rPr lang="en-US" sz="2000" i="1" baseline="-10000" dirty="0" err="1">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is said to be consistent if it satisfies all its </a:t>
            </a:r>
            <a:r>
              <a:rPr lang="en-US" sz="2000" i="1" dirty="0">
                <a:solidFill>
                  <a:srgbClr val="000099"/>
                </a:solidFill>
                <a:latin typeface="Arial" pitchFamily="34" charset="0"/>
                <a:cs typeface="Arial" pitchFamily="34" charset="0"/>
              </a:rPr>
              <a:t>consistency constraints</a:t>
            </a:r>
            <a:r>
              <a:rPr lang="en-US" sz="2000" dirty="0">
                <a:solidFill>
                  <a:srgbClr val="000099"/>
                </a:solidFill>
                <a:latin typeface="Arial" pitchFamily="34" charset="0"/>
                <a:cs typeface="Arial" pitchFamily="34" charset="0"/>
              </a:rPr>
              <a:t>.  If at time </a:t>
            </a:r>
            <a:r>
              <a:rPr lang="en-US" sz="2000" i="1" dirty="0">
                <a:solidFill>
                  <a:srgbClr val="000099"/>
                </a:solidFill>
                <a:latin typeface="Arial" pitchFamily="34" charset="0"/>
                <a:cs typeface="Arial" pitchFamily="34" charset="0"/>
              </a:rPr>
              <a:t>t</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s</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 of all </a:t>
            </a:r>
            <a:r>
              <a:rPr lang="en-US" sz="2000" i="1" dirty="0" err="1">
                <a:solidFill>
                  <a:srgbClr val="000099"/>
                </a:solidFill>
                <a:latin typeface="Arial" pitchFamily="34" charset="0"/>
                <a:cs typeface="Arial" pitchFamily="34" charset="0"/>
              </a:rPr>
              <a:t>d</a:t>
            </a:r>
            <a:r>
              <a:rPr lang="en-US" sz="2000" i="1" baseline="-10000" dirty="0" err="1">
                <a:solidFill>
                  <a:srgbClr val="000099"/>
                </a:solidFill>
                <a:latin typeface="Arial" pitchFamily="34" charset="0"/>
                <a:cs typeface="Arial" pitchFamily="34" charset="0"/>
              </a:rPr>
              <a:t>i</a:t>
            </a:r>
            <a:r>
              <a:rPr lang="en-US" sz="2000" i="1" dirty="0" err="1">
                <a:solidFill>
                  <a:srgbClr val="000099"/>
                </a:solidFill>
                <a:latin typeface="Arial" pitchFamily="34" charset="0"/>
                <a:cs typeface="Arial" pitchFamily="34" charset="0"/>
              </a:rPr>
              <a:t>’s</a:t>
            </a:r>
            <a:r>
              <a:rPr lang="en-US" sz="2000" dirty="0">
                <a:solidFill>
                  <a:srgbClr val="000099"/>
                </a:solidFill>
                <a:latin typeface="Arial" pitchFamily="34" charset="0"/>
                <a:cs typeface="Arial" pitchFamily="34" charset="0"/>
              </a:rPr>
              <a:t> satisfy their consistency constraints then </a:t>
            </a:r>
            <a:r>
              <a:rPr lang="en-US" sz="2000" i="1" dirty="0">
                <a:solidFill>
                  <a:srgbClr val="000099"/>
                </a:solidFill>
                <a:latin typeface="Arial" pitchFamily="34" charset="0"/>
                <a:cs typeface="Arial" pitchFamily="34" charset="0"/>
              </a:rPr>
              <a:t>D</a:t>
            </a:r>
            <a:r>
              <a:rPr lang="en-US" sz="2000" dirty="0">
                <a:solidFill>
                  <a:srgbClr val="000099"/>
                </a:solidFill>
                <a:latin typeface="Arial" pitchFamily="34" charset="0"/>
                <a:cs typeface="Arial" pitchFamily="34" charset="0"/>
              </a:rPr>
              <a:t> is said to be consistent.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40</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Recoverable History</a:t>
            </a:r>
            <a:endParaRPr lang="en-US" dirty="0" smtClean="0"/>
          </a:p>
        </p:txBody>
      </p:sp>
      <p:sp>
        <p:nvSpPr>
          <p:cNvPr id="7" name="Rectangle 6"/>
          <p:cNvSpPr/>
          <p:nvPr/>
        </p:nvSpPr>
        <p:spPr>
          <a:xfrm>
            <a:off x="725373" y="1556095"/>
            <a:ext cx="7592408" cy="3416320"/>
          </a:xfrm>
          <a:prstGeom prst="rect">
            <a:avLst/>
          </a:prstGeom>
        </p:spPr>
        <p:txBody>
          <a:bodyPr wrap="square">
            <a:spAutoFit/>
          </a:bodyPr>
          <a:lstStyle/>
          <a:p>
            <a:pPr algn="just">
              <a:spcBef>
                <a:spcPts val="1200"/>
              </a:spcBef>
              <a:defRPr/>
            </a:pPr>
            <a:r>
              <a:rPr lang="en-US" dirty="0" smtClean="0">
                <a:solidFill>
                  <a:srgbClr val="660066"/>
                </a:solidFill>
                <a:latin typeface="Arial" pitchFamily="34" charset="0"/>
                <a:cs typeface="Arial" pitchFamily="34" charset="0"/>
                <a:sym typeface="Symbol"/>
              </a:rPr>
              <a:t>A history H is recoverable (</a:t>
            </a:r>
            <a:r>
              <a:rPr lang="en-US" i="1" dirty="0" smtClean="0">
                <a:solidFill>
                  <a:srgbClr val="660066"/>
                </a:solidFill>
                <a:latin typeface="Arial" pitchFamily="34" charset="0"/>
                <a:cs typeface="Arial" pitchFamily="34" charset="0"/>
                <a:sym typeface="Symbol"/>
              </a:rPr>
              <a:t>RC</a:t>
            </a:r>
            <a:r>
              <a:rPr lang="en-US" dirty="0" smtClean="0">
                <a:solidFill>
                  <a:srgbClr val="660066"/>
                </a:solidFill>
                <a:latin typeface="Arial" pitchFamily="34" charset="0"/>
                <a:cs typeface="Arial" pitchFamily="34" charset="0"/>
                <a:sym typeface="Symbol"/>
              </a:rPr>
              <a:t>) if, whenever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reads from </a:t>
            </a:r>
            <a:r>
              <a:rPr lang="en-US" i="1" dirty="0" err="1" smtClean="0">
                <a:solidFill>
                  <a:srgbClr val="660066"/>
                </a:solidFill>
                <a:latin typeface="Arial" pitchFamily="34" charset="0"/>
                <a:cs typeface="Arial" pitchFamily="34" charset="0"/>
                <a:sym typeface="Symbol"/>
              </a:rPr>
              <a:t>T</a:t>
            </a:r>
            <a:r>
              <a:rPr lang="en-US" i="1" baseline="-10000" dirty="0" err="1" smtClean="0">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a:t>
            </a:r>
            <a:r>
              <a:rPr lang="en-US" i="1" dirty="0" err="1" smtClean="0">
                <a:solidFill>
                  <a:srgbClr val="660066"/>
                </a:solidFill>
                <a:latin typeface="Arial" pitchFamily="34" charset="0"/>
                <a:cs typeface="Arial" pitchFamily="34" charset="0"/>
                <a:sym typeface="Symbol"/>
              </a:rPr>
              <a:t>i</a:t>
            </a:r>
            <a:r>
              <a:rPr lang="en-US" i="1" dirty="0" smtClean="0">
                <a:solidFill>
                  <a:srgbClr val="660066"/>
                </a:solidFill>
                <a:latin typeface="Arial" pitchFamily="34" charset="0"/>
                <a:cs typeface="Arial" pitchFamily="34" charset="0"/>
                <a:sym typeface="Symbol"/>
              </a:rPr>
              <a:t>  j) </a:t>
            </a:r>
            <a:r>
              <a:rPr lang="en-US" dirty="0" smtClean="0">
                <a:solidFill>
                  <a:srgbClr val="660066"/>
                </a:solidFill>
                <a:latin typeface="Arial" pitchFamily="34" charset="0"/>
                <a:cs typeface="Arial" pitchFamily="34" charset="0"/>
                <a:sym typeface="Symbol"/>
              </a:rPr>
              <a:t>in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and </a:t>
            </a:r>
            <a:r>
              <a:rPr lang="en-US" i="1" dirty="0" smtClean="0">
                <a:solidFill>
                  <a:srgbClr val="660066"/>
                </a:solidFill>
                <a:latin typeface="Arial" pitchFamily="34" charset="0"/>
                <a:cs typeface="Arial" pitchFamily="34" charset="0"/>
                <a:sym typeface="Symbol"/>
              </a:rPr>
              <a:t>c</a:t>
            </a:r>
            <a:r>
              <a:rPr lang="en-US" i="1" baseline="-10000" dirty="0" smtClean="0">
                <a:solidFill>
                  <a:srgbClr val="660066"/>
                </a:solidFill>
                <a:latin typeface="Arial" pitchFamily="34" charset="0"/>
                <a:cs typeface="Arial" pitchFamily="34" charset="0"/>
                <a:sym typeface="Symbol"/>
              </a:rPr>
              <a:t>i</a:t>
            </a:r>
            <a:r>
              <a:rPr lang="en-US" i="1" dirty="0" smtClean="0">
                <a:solidFill>
                  <a:srgbClr val="660066"/>
                </a:solidFill>
                <a:latin typeface="Arial" pitchFamily="34" charset="0"/>
                <a:cs typeface="Arial" pitchFamily="34" charset="0"/>
                <a:sym typeface="Symbol"/>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H, </a:t>
            </a:r>
            <a:r>
              <a:rPr lang="en-US" i="1" dirty="0" err="1" smtClean="0">
                <a:solidFill>
                  <a:srgbClr val="660066"/>
                </a:solidFill>
                <a:latin typeface="Arial" pitchFamily="34" charset="0"/>
                <a:cs typeface="Arial" pitchFamily="34" charset="0"/>
                <a:sym typeface="Symbol"/>
              </a:rPr>
              <a:t>cj</a:t>
            </a:r>
            <a:r>
              <a:rPr lang="en-US" i="1" dirty="0" smtClean="0">
                <a:solidFill>
                  <a:srgbClr val="660066"/>
                </a:solidFill>
                <a:latin typeface="Arial" pitchFamily="34" charset="0"/>
                <a:cs typeface="Arial" pitchFamily="34" charset="0"/>
                <a:sym typeface="Symbol"/>
              </a:rPr>
              <a:t> &lt; ci</a:t>
            </a:r>
            <a:r>
              <a:rPr lang="en-US" dirty="0" smtClean="0">
                <a:solidFill>
                  <a:srgbClr val="660066"/>
                </a:solidFill>
                <a:latin typeface="Arial" pitchFamily="34" charset="0"/>
                <a:cs typeface="Arial" pitchFamily="34" charset="0"/>
                <a:sym typeface="Symbol"/>
              </a:rPr>
              <a:t>. Intuitively, if a dependent transaction (a transaction that reads from another transaction) in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commits after the transaction from which it reads then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is recoverable. This means that the database can recover from a failure. In this example </a:t>
            </a:r>
            <a:r>
              <a:rPr lang="en-US" i="1" dirty="0" err="1" smtClean="0">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is dependent on </a:t>
            </a:r>
            <a:r>
              <a:rPr lang="en-US" i="1" dirty="0" err="1" smtClean="0">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so </a:t>
            </a:r>
            <a:r>
              <a:rPr lang="en-US" i="1" dirty="0" err="1" smtClean="0">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commits after </a:t>
            </a:r>
            <a:r>
              <a:rPr lang="en-US" i="1" dirty="0" err="1" smtClean="0">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a:t>
            </a:r>
            <a:r>
              <a:rPr lang="en-US" dirty="0" smtClean="0">
                <a:solidFill>
                  <a:srgbClr val="660066"/>
                </a:solidFill>
                <a:latin typeface="Arial" pitchFamily="34" charset="0"/>
                <a:cs typeface="Arial" pitchFamily="34" charset="0"/>
                <a:sym typeface="Symbol"/>
              </a:rPr>
              <a:t>does in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a:t>
            </a:r>
          </a:p>
        </p:txBody>
      </p:sp>
    </p:spTree>
    <p:extLst>
      <p:ext uri="{BB962C8B-B14F-4D97-AF65-F5344CB8AC3E}">
        <p14:creationId xmlns:p14="http://schemas.microsoft.com/office/powerpoint/2010/main" val="569923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41</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Avoids Cascading Abort (ACA) History</a:t>
            </a:r>
            <a:endParaRPr lang="en-US" dirty="0" smtClean="0"/>
          </a:p>
        </p:txBody>
      </p:sp>
      <p:sp>
        <p:nvSpPr>
          <p:cNvPr id="7" name="Rectangle 6"/>
          <p:cNvSpPr/>
          <p:nvPr/>
        </p:nvSpPr>
        <p:spPr>
          <a:xfrm>
            <a:off x="725373" y="1556095"/>
            <a:ext cx="7592408" cy="3570208"/>
          </a:xfrm>
          <a:prstGeom prst="rect">
            <a:avLst/>
          </a:prstGeom>
        </p:spPr>
        <p:txBody>
          <a:bodyPr wrap="square">
            <a:spAutoFit/>
          </a:bodyPr>
          <a:lstStyle/>
          <a:p>
            <a:pPr algn="just">
              <a:spcBef>
                <a:spcPts val="1200"/>
              </a:spcBef>
              <a:defRPr/>
            </a:pPr>
            <a:r>
              <a:rPr lang="en-US" dirty="0" smtClean="0">
                <a:solidFill>
                  <a:srgbClr val="660066"/>
                </a:solidFill>
                <a:latin typeface="Arial" pitchFamily="34" charset="0"/>
                <a:cs typeface="Arial" pitchFamily="34" charset="0"/>
                <a:sym typeface="Symbol"/>
              </a:rPr>
              <a:t>A history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is </a:t>
            </a:r>
            <a:r>
              <a:rPr lang="en-US" i="1" dirty="0" smtClean="0">
                <a:solidFill>
                  <a:srgbClr val="660066"/>
                </a:solidFill>
                <a:latin typeface="Arial" pitchFamily="34" charset="0"/>
                <a:cs typeface="Arial" pitchFamily="34" charset="0"/>
                <a:sym typeface="Symbol"/>
              </a:rPr>
              <a:t>ACA </a:t>
            </a:r>
            <a:r>
              <a:rPr lang="en-US" dirty="0" smtClean="0">
                <a:solidFill>
                  <a:srgbClr val="660066"/>
                </a:solidFill>
                <a:latin typeface="Arial" pitchFamily="34" charset="0"/>
                <a:cs typeface="Arial" pitchFamily="34" charset="0"/>
                <a:sym typeface="Symbol"/>
              </a:rPr>
              <a:t>if, whenever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a:t>
            </a:r>
            <a:r>
              <a:rPr lang="en-US" dirty="0" smtClean="0">
                <a:solidFill>
                  <a:srgbClr val="FF0000"/>
                </a:solidFill>
                <a:latin typeface="Arial" pitchFamily="34" charset="0"/>
                <a:cs typeface="Arial" pitchFamily="34" charset="0"/>
                <a:sym typeface="Symbol"/>
              </a:rPr>
              <a:t>reads</a:t>
            </a:r>
            <a:r>
              <a:rPr lang="en-US" dirty="0" smtClean="0">
                <a:solidFill>
                  <a:srgbClr val="660066"/>
                </a:solidFill>
                <a:latin typeface="Arial" pitchFamily="34" charset="0"/>
                <a:cs typeface="Arial" pitchFamily="34" charset="0"/>
                <a:sym typeface="Symbol"/>
              </a:rPr>
              <a:t> from </a:t>
            </a:r>
            <a:r>
              <a:rPr lang="en-US" i="1" dirty="0" err="1" smtClean="0">
                <a:solidFill>
                  <a:srgbClr val="660066"/>
                </a:solidFill>
                <a:latin typeface="Arial" pitchFamily="34" charset="0"/>
                <a:cs typeface="Arial" pitchFamily="34" charset="0"/>
                <a:sym typeface="Symbol"/>
              </a:rPr>
              <a:t>T</a:t>
            </a:r>
            <a:r>
              <a:rPr lang="en-US" i="1" baseline="-10000" dirty="0" err="1" smtClean="0">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a:t>
            </a:r>
            <a:r>
              <a:rPr lang="en-US" i="1" dirty="0" err="1" smtClean="0">
                <a:solidFill>
                  <a:srgbClr val="660066"/>
                </a:solidFill>
                <a:latin typeface="Arial" pitchFamily="34" charset="0"/>
                <a:cs typeface="Arial" pitchFamily="34" charset="0"/>
                <a:sym typeface="Symbol"/>
              </a:rPr>
              <a:t>i</a:t>
            </a:r>
            <a:r>
              <a:rPr lang="en-US" i="1" dirty="0" smtClean="0">
                <a:solidFill>
                  <a:srgbClr val="660066"/>
                </a:solidFill>
                <a:latin typeface="Arial" pitchFamily="34" charset="0"/>
                <a:cs typeface="Arial" pitchFamily="34" charset="0"/>
                <a:sym typeface="Symbol"/>
              </a:rPr>
              <a:t>  j) </a:t>
            </a:r>
            <a:r>
              <a:rPr lang="en-US" dirty="0" smtClean="0">
                <a:solidFill>
                  <a:srgbClr val="660066"/>
                </a:solidFill>
                <a:latin typeface="Arial" pitchFamily="34" charset="0"/>
                <a:cs typeface="Arial" pitchFamily="34" charset="0"/>
                <a:sym typeface="Symbol"/>
              </a:rPr>
              <a:t>in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and </a:t>
            </a:r>
            <a:r>
              <a:rPr lang="en-US" i="1" dirty="0" err="1" smtClean="0">
                <a:solidFill>
                  <a:srgbClr val="660066"/>
                </a:solidFill>
                <a:latin typeface="Arial" pitchFamily="34" charset="0"/>
                <a:cs typeface="Arial" pitchFamily="34" charset="0"/>
                <a:sym typeface="Symbol"/>
              </a:rPr>
              <a:t>cj</a:t>
            </a:r>
            <a:r>
              <a:rPr lang="en-US" i="1" dirty="0" smtClean="0">
                <a:solidFill>
                  <a:srgbClr val="660066"/>
                </a:solidFill>
                <a:latin typeface="Arial" pitchFamily="34" charset="0"/>
                <a:cs typeface="Arial" pitchFamily="34" charset="0"/>
                <a:sym typeface="Symbol"/>
              </a:rPr>
              <a:t> &lt; </a:t>
            </a:r>
            <a:r>
              <a:rPr lang="en-US" i="1" dirty="0" err="1">
                <a:solidFill>
                  <a:srgbClr val="660066"/>
                </a:solidFill>
                <a:latin typeface="Arial" pitchFamily="34" charset="0"/>
                <a:cs typeface="Arial" pitchFamily="34" charset="0"/>
              </a:rPr>
              <a:t>r</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a:t>
            </a:r>
            <a:r>
              <a:rPr lang="en-US" i="1" dirty="0" smtClean="0">
                <a:solidFill>
                  <a:srgbClr val="660066"/>
                </a:solidFill>
                <a:latin typeface="Arial" pitchFamily="34" charset="0"/>
                <a:cs typeface="Arial" pitchFamily="34" charset="0"/>
              </a:rPr>
              <a:t>]</a:t>
            </a:r>
            <a:r>
              <a:rPr lang="en-US" dirty="0" smtClean="0">
                <a:solidFill>
                  <a:srgbClr val="660066"/>
                </a:solidFill>
                <a:latin typeface="Arial" pitchFamily="34" charset="0"/>
                <a:cs typeface="Arial" pitchFamily="34" charset="0"/>
                <a:sym typeface="Symbol"/>
              </a:rPr>
              <a:t>. This means that in </a:t>
            </a:r>
            <a:r>
              <a:rPr lang="en-US" i="1" dirty="0" smtClean="0">
                <a:solidFill>
                  <a:srgbClr val="660066"/>
                </a:solidFill>
                <a:latin typeface="Arial" pitchFamily="34" charset="0"/>
                <a:cs typeface="Arial" pitchFamily="34" charset="0"/>
                <a:sym typeface="Symbol"/>
              </a:rPr>
              <a:t>ACA</a:t>
            </a:r>
            <a:r>
              <a:rPr lang="en-US" dirty="0" smtClean="0">
                <a:solidFill>
                  <a:srgbClr val="660066"/>
                </a:solidFill>
                <a:latin typeface="Arial" pitchFamily="34" charset="0"/>
                <a:cs typeface="Arial" pitchFamily="34" charset="0"/>
                <a:sym typeface="Symbol"/>
              </a:rPr>
              <a:t> a transaction </a:t>
            </a:r>
            <a:r>
              <a:rPr lang="en-US" dirty="0" smtClean="0">
                <a:solidFill>
                  <a:srgbClr val="FF0000"/>
                </a:solidFill>
                <a:latin typeface="Arial" pitchFamily="34" charset="0"/>
                <a:cs typeface="Arial" pitchFamily="34" charset="0"/>
                <a:sym typeface="Symbol"/>
              </a:rPr>
              <a:t>reads</a:t>
            </a:r>
            <a:r>
              <a:rPr lang="en-US" dirty="0" smtClean="0">
                <a:solidFill>
                  <a:srgbClr val="660066"/>
                </a:solidFill>
                <a:latin typeface="Arial" pitchFamily="34" charset="0"/>
                <a:cs typeface="Arial" pitchFamily="34" charset="0"/>
                <a:sym typeface="Symbol"/>
              </a:rPr>
              <a:t> those values that are written by a committed transaction. Note that this is not a read from relation because the transaction is committed. Also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is not dependent on </a:t>
            </a:r>
            <a:r>
              <a:rPr lang="en-US" i="1" dirty="0" err="1" smtClean="0">
                <a:solidFill>
                  <a:srgbClr val="660066"/>
                </a:solidFill>
                <a:latin typeface="Arial" pitchFamily="34" charset="0"/>
                <a:cs typeface="Arial" pitchFamily="34" charset="0"/>
                <a:sym typeface="Symbol"/>
              </a:rPr>
              <a:t>T</a:t>
            </a:r>
            <a:r>
              <a:rPr lang="en-US" i="1" baseline="-10000" dirty="0" err="1" smtClean="0">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because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is committed before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reads its committed value.</a:t>
            </a:r>
          </a:p>
          <a:p>
            <a:pPr algn="just">
              <a:spcBef>
                <a:spcPts val="1200"/>
              </a:spcBef>
              <a:defRPr/>
            </a:pPr>
            <a:r>
              <a:rPr lang="en-US" dirty="0" smtClean="0">
                <a:solidFill>
                  <a:srgbClr val="FF0000"/>
                </a:solidFill>
                <a:latin typeface="Arial" pitchFamily="34" charset="0"/>
                <a:cs typeface="Arial" pitchFamily="34" charset="0"/>
                <a:sym typeface="Symbol"/>
              </a:rPr>
              <a:t>Note: It involves only read operation</a:t>
            </a:r>
          </a:p>
        </p:txBody>
      </p:sp>
    </p:spTree>
    <p:extLst>
      <p:ext uri="{BB962C8B-B14F-4D97-AF65-F5344CB8AC3E}">
        <p14:creationId xmlns:p14="http://schemas.microsoft.com/office/powerpoint/2010/main" val="2760628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42</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Strict (ST) History</a:t>
            </a:r>
            <a:endParaRPr lang="en-US" dirty="0" smtClean="0"/>
          </a:p>
        </p:txBody>
      </p:sp>
      <p:sp>
        <p:nvSpPr>
          <p:cNvPr id="7" name="Rectangle 6"/>
          <p:cNvSpPr/>
          <p:nvPr/>
        </p:nvSpPr>
        <p:spPr>
          <a:xfrm>
            <a:off x="725373" y="1556095"/>
            <a:ext cx="7592408" cy="2462213"/>
          </a:xfrm>
          <a:prstGeom prst="rect">
            <a:avLst/>
          </a:prstGeom>
        </p:spPr>
        <p:txBody>
          <a:bodyPr wrap="square">
            <a:spAutoFit/>
          </a:bodyPr>
          <a:lstStyle/>
          <a:p>
            <a:pPr algn="just">
              <a:spcBef>
                <a:spcPts val="1200"/>
              </a:spcBef>
              <a:defRPr/>
            </a:pPr>
            <a:r>
              <a:rPr lang="en-US" dirty="0" smtClean="0">
                <a:solidFill>
                  <a:srgbClr val="660066"/>
                </a:solidFill>
                <a:latin typeface="Arial" pitchFamily="34" charset="0"/>
                <a:cs typeface="Arial" pitchFamily="34" charset="0"/>
                <a:sym typeface="Symbol"/>
              </a:rPr>
              <a:t>A history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is </a:t>
            </a:r>
            <a:r>
              <a:rPr lang="en-US" i="1" dirty="0" smtClean="0">
                <a:solidFill>
                  <a:srgbClr val="660066"/>
                </a:solidFill>
                <a:latin typeface="Arial" pitchFamily="34" charset="0"/>
                <a:cs typeface="Arial" pitchFamily="34" charset="0"/>
                <a:sym typeface="Symbol"/>
              </a:rPr>
              <a:t>ST </a:t>
            </a:r>
            <a:r>
              <a:rPr lang="en-US" dirty="0" smtClean="0">
                <a:solidFill>
                  <a:srgbClr val="660066"/>
                </a:solidFill>
                <a:latin typeface="Arial" pitchFamily="34" charset="0"/>
                <a:cs typeface="Arial" pitchFamily="34" charset="0"/>
                <a:sym typeface="Symbol"/>
              </a:rPr>
              <a:t>if, whenever </a:t>
            </a:r>
            <a:r>
              <a:rPr lang="en-US" i="1" dirty="0" err="1" smtClean="0">
                <a:solidFill>
                  <a:srgbClr val="660066"/>
                </a:solidFill>
                <a:latin typeface="Arial" pitchFamily="34" charset="0"/>
                <a:cs typeface="Arial" pitchFamily="34" charset="0"/>
              </a:rPr>
              <a:t>w</a:t>
            </a:r>
            <a:r>
              <a:rPr lang="en-US" i="1" baseline="-10000" dirty="0" err="1" smtClean="0">
                <a:solidFill>
                  <a:srgbClr val="660066"/>
                </a:solidFill>
                <a:latin typeface="Arial" pitchFamily="34" charset="0"/>
                <a:cs typeface="Arial" pitchFamily="34" charset="0"/>
              </a:rPr>
              <a:t>j</a:t>
            </a:r>
            <a:r>
              <a:rPr lang="en-US" i="1" dirty="0" smtClean="0">
                <a:solidFill>
                  <a:srgbClr val="660066"/>
                </a:solidFill>
                <a:latin typeface="Arial" pitchFamily="34" charset="0"/>
                <a:cs typeface="Arial" pitchFamily="34" charset="0"/>
              </a:rPr>
              <a:t>[x] &lt; </a:t>
            </a:r>
            <a:r>
              <a:rPr lang="en-US" i="1" dirty="0" err="1" smtClean="0">
                <a:solidFill>
                  <a:srgbClr val="660066"/>
                </a:solidFill>
                <a:latin typeface="Arial" pitchFamily="34" charset="0"/>
                <a:cs typeface="Arial" pitchFamily="34" charset="0"/>
              </a:rPr>
              <a:t>o</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[x] (</a:t>
            </a:r>
            <a:r>
              <a:rPr lang="en-US" i="1"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j), either </a:t>
            </a:r>
            <a:r>
              <a:rPr lang="en-US" i="1" dirty="0" err="1" smtClean="0">
                <a:solidFill>
                  <a:srgbClr val="660066"/>
                </a:solidFill>
                <a:latin typeface="Arial" pitchFamily="34" charset="0"/>
                <a:cs typeface="Arial" pitchFamily="34" charset="0"/>
              </a:rPr>
              <a:t>a</a:t>
            </a:r>
            <a:r>
              <a:rPr lang="en-US" i="1" baseline="-10000" dirty="0" err="1" smtClean="0">
                <a:solidFill>
                  <a:srgbClr val="660066"/>
                </a:solidFill>
                <a:latin typeface="Arial" pitchFamily="34" charset="0"/>
                <a:cs typeface="Arial" pitchFamily="34" charset="0"/>
              </a:rPr>
              <a:t>j</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&lt;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a:t>
            </a:r>
            <a:r>
              <a:rPr lang="en-US" i="1" dirty="0" smtClean="0">
                <a:solidFill>
                  <a:srgbClr val="660066"/>
                </a:solidFill>
                <a:latin typeface="Arial" pitchFamily="34" charset="0"/>
                <a:cs typeface="Arial" pitchFamily="34" charset="0"/>
              </a:rPr>
              <a:t>or </a:t>
            </a:r>
            <a:r>
              <a:rPr lang="en-US" i="1" dirty="0" err="1" smtClean="0">
                <a:solidFill>
                  <a:srgbClr val="660066"/>
                </a:solidFill>
                <a:latin typeface="Arial" pitchFamily="34" charset="0"/>
                <a:cs typeface="Arial" pitchFamily="34" charset="0"/>
              </a:rPr>
              <a:t>c</a:t>
            </a:r>
            <a:r>
              <a:rPr lang="en-US" i="1" baseline="-10000" dirty="0" err="1" smtClean="0">
                <a:solidFill>
                  <a:srgbClr val="660066"/>
                </a:solidFill>
                <a:latin typeface="Arial" pitchFamily="34" charset="0"/>
                <a:cs typeface="Arial" pitchFamily="34" charset="0"/>
              </a:rPr>
              <a:t>j</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&lt;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a:t>
            </a:r>
            <a:r>
              <a:rPr lang="en-US" i="1" dirty="0" smtClean="0">
                <a:solidFill>
                  <a:srgbClr val="660066"/>
                </a:solidFill>
                <a:latin typeface="Arial" pitchFamily="34" charset="0"/>
                <a:cs typeface="Arial" pitchFamily="34" charset="0"/>
              </a:rPr>
              <a:t>where </a:t>
            </a:r>
            <a:r>
              <a:rPr lang="en-US" i="1" dirty="0" err="1">
                <a:solidFill>
                  <a:srgbClr val="660066"/>
                </a:solidFill>
                <a:latin typeface="Arial" pitchFamily="34" charset="0"/>
                <a:cs typeface="Arial" pitchFamily="34" charset="0"/>
              </a:rPr>
              <a:t>o</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 </a:t>
            </a:r>
            <a:r>
              <a:rPr lang="en-US" i="1" dirty="0" smtClean="0">
                <a:solidFill>
                  <a:srgbClr val="660066"/>
                </a:solidFill>
                <a:latin typeface="Arial" pitchFamily="34" charset="0"/>
                <a:cs typeface="Arial" pitchFamily="34" charset="0"/>
              </a:rPr>
              <a:t>is </a:t>
            </a:r>
            <a:r>
              <a:rPr lang="en-US" i="1" dirty="0" err="1" smtClean="0">
                <a:solidFill>
                  <a:srgbClr val="660066"/>
                </a:solidFill>
                <a:latin typeface="Arial" pitchFamily="34" charset="0"/>
                <a:cs typeface="Arial" pitchFamily="34" charset="0"/>
              </a:rPr>
              <a:t>r</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[x</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 or </a:t>
            </a:r>
            <a:r>
              <a:rPr lang="en-US" i="1" dirty="0" err="1" smtClean="0">
                <a:solidFill>
                  <a:srgbClr val="660066"/>
                </a:solidFill>
                <a:latin typeface="Arial" pitchFamily="34" charset="0"/>
                <a:cs typeface="Arial" pitchFamily="34" charset="0"/>
              </a:rPr>
              <a:t>w</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[x]. </a:t>
            </a:r>
            <a:r>
              <a:rPr lang="en-US" i="1" dirty="0" smtClean="0">
                <a:solidFill>
                  <a:srgbClr val="FF0000"/>
                </a:solidFill>
                <a:latin typeface="Arial" pitchFamily="34" charset="0"/>
                <a:cs typeface="Arial" pitchFamily="34" charset="0"/>
              </a:rPr>
              <a:t>ACA includes only read operation but ST includes both read and write</a:t>
            </a:r>
            <a:r>
              <a:rPr lang="en-US" i="1" dirty="0" smtClean="0">
                <a:solidFill>
                  <a:srgbClr val="660066"/>
                </a:solidFill>
                <a:latin typeface="Arial" pitchFamily="34" charset="0"/>
                <a:cs typeface="Arial" pitchFamily="34" charset="0"/>
              </a:rPr>
              <a:t>.</a:t>
            </a:r>
          </a:p>
          <a:p>
            <a:pPr algn="just">
              <a:spcBef>
                <a:spcPts val="1200"/>
              </a:spcBef>
              <a:defRPr/>
            </a:pPr>
            <a:r>
              <a:rPr lang="en-US" dirty="0" smtClean="0">
                <a:solidFill>
                  <a:srgbClr val="660066"/>
                </a:solidFill>
                <a:latin typeface="Arial" pitchFamily="34" charset="0"/>
                <a:cs typeface="Arial" pitchFamily="34" charset="0"/>
                <a:sym typeface="Symbol"/>
              </a:rPr>
              <a:t>This means that </a:t>
            </a:r>
            <a:r>
              <a:rPr lang="en-US" i="1" dirty="0">
                <a:solidFill>
                  <a:srgbClr val="660066"/>
                </a:solidFill>
                <a:latin typeface="Arial" pitchFamily="34" charset="0"/>
                <a:cs typeface="Arial" pitchFamily="34" charset="0"/>
                <a:sym typeface="Symbol"/>
              </a:rPr>
              <a:t>T</a:t>
            </a:r>
            <a:r>
              <a:rPr lang="en-US" i="1" baseline="-10000" dirty="0">
                <a:solidFill>
                  <a:srgbClr val="660066"/>
                </a:solidFill>
                <a:latin typeface="Arial" pitchFamily="34" charset="0"/>
                <a:cs typeface="Arial" pitchFamily="34" charset="0"/>
                <a:sym typeface="Symbol"/>
              </a:rPr>
              <a:t>i</a:t>
            </a:r>
            <a:r>
              <a:rPr lang="en-US" dirty="0" smtClean="0">
                <a:solidFill>
                  <a:srgbClr val="660066"/>
                </a:solidFill>
                <a:latin typeface="Arial" pitchFamily="34" charset="0"/>
                <a:cs typeface="Arial" pitchFamily="34" charset="0"/>
                <a:sym typeface="Symbol"/>
              </a:rPr>
              <a:t> cannot read or write to </a:t>
            </a:r>
            <a:r>
              <a:rPr lang="en-US" i="1" dirty="0" smtClean="0">
                <a:solidFill>
                  <a:srgbClr val="660066"/>
                </a:solidFill>
                <a:latin typeface="Arial" pitchFamily="34" charset="0"/>
                <a:cs typeface="Arial" pitchFamily="34" charset="0"/>
                <a:sym typeface="Symbol"/>
              </a:rPr>
              <a:t>x</a:t>
            </a:r>
            <a:r>
              <a:rPr lang="en-US" dirty="0" smtClean="0">
                <a:solidFill>
                  <a:srgbClr val="660066"/>
                </a:solidFill>
                <a:latin typeface="Arial" pitchFamily="34" charset="0"/>
                <a:cs typeface="Arial" pitchFamily="34" charset="0"/>
                <a:sym typeface="Symbol"/>
              </a:rPr>
              <a:t> until </a:t>
            </a:r>
            <a:r>
              <a:rPr lang="en-US" i="1" dirty="0" err="1">
                <a:solidFill>
                  <a:srgbClr val="660066"/>
                </a:solidFill>
                <a:latin typeface="Arial" pitchFamily="34" charset="0"/>
                <a:cs typeface="Arial" pitchFamily="34" charset="0"/>
                <a:sym typeface="Symbol"/>
              </a:rPr>
              <a:t>T</a:t>
            </a:r>
            <a:r>
              <a:rPr lang="en-US" i="1" baseline="-10000" dirty="0" err="1">
                <a:solidFill>
                  <a:srgbClr val="660066"/>
                </a:solidFill>
                <a:latin typeface="Arial" pitchFamily="34" charset="0"/>
                <a:cs typeface="Arial" pitchFamily="34" charset="0"/>
                <a:sym typeface="Symbol"/>
              </a:rPr>
              <a:t>j</a:t>
            </a:r>
            <a:r>
              <a:rPr lang="en-US" dirty="0" smtClean="0">
                <a:solidFill>
                  <a:srgbClr val="660066"/>
                </a:solidFill>
                <a:latin typeface="Arial" pitchFamily="34" charset="0"/>
                <a:cs typeface="Arial" pitchFamily="34" charset="0"/>
                <a:sym typeface="Symbol"/>
              </a:rPr>
              <a:t> is committed or aborted.</a:t>
            </a:r>
          </a:p>
        </p:txBody>
      </p:sp>
    </p:spTree>
    <p:extLst>
      <p:ext uri="{BB962C8B-B14F-4D97-AF65-F5344CB8AC3E}">
        <p14:creationId xmlns:p14="http://schemas.microsoft.com/office/powerpoint/2010/main" val="26979237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43</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Examples of RC, ACA, and ST History</a:t>
            </a:r>
            <a:endParaRPr lang="en-US" dirty="0" smtClean="0"/>
          </a:p>
        </p:txBody>
      </p:sp>
      <p:sp>
        <p:nvSpPr>
          <p:cNvPr id="7" name="Rectangle 6"/>
          <p:cNvSpPr/>
          <p:nvPr/>
        </p:nvSpPr>
        <p:spPr>
          <a:xfrm>
            <a:off x="725373" y="1140459"/>
            <a:ext cx="7592408" cy="4755148"/>
          </a:xfrm>
          <a:prstGeom prst="rect">
            <a:avLst/>
          </a:prstGeom>
        </p:spPr>
        <p:txBody>
          <a:bodyPr wrap="square">
            <a:spAutoFit/>
          </a:bodyPr>
          <a:lstStyle/>
          <a:p>
            <a:pPr marL="3175" algn="just">
              <a:spcBef>
                <a:spcPts val="1200"/>
              </a:spcBef>
              <a:defRPr/>
            </a:pP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 </a:t>
            </a:r>
            <a:r>
              <a:rPr lang="en-US" i="1" dirty="0" smtClean="0">
                <a:solidFill>
                  <a:srgbClr val="660066"/>
                </a:solidFill>
                <a:latin typeface="Arial" pitchFamily="34" charset="0"/>
                <a:cs typeface="Arial" pitchFamily="34" charset="0"/>
              </a:rPr>
              <a:t>w</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[x</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w</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[y] w</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[z] 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 </a:t>
            </a:r>
            <a:endParaRPr lang="en-US" i="1" dirty="0">
              <a:solidFill>
                <a:srgbClr val="660066"/>
              </a:solidFill>
              <a:latin typeface="Arial" pitchFamily="34" charset="0"/>
              <a:cs typeface="Arial" pitchFamily="34" charset="0"/>
            </a:endParaRPr>
          </a:p>
          <a:p>
            <a:pPr marL="3175" algn="just">
              <a:spcBef>
                <a:spcPts val="600"/>
              </a:spcBef>
              <a:defRPr/>
            </a:pP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r</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[u] w</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[x] r</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[y] w</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[y] c</a:t>
            </a:r>
            <a:r>
              <a:rPr lang="en-US" i="1" baseline="-10000" dirty="0" smtClean="0">
                <a:solidFill>
                  <a:srgbClr val="660066"/>
                </a:solidFill>
                <a:latin typeface="Arial" pitchFamily="34" charset="0"/>
                <a:cs typeface="Arial" pitchFamily="34" charset="0"/>
              </a:rPr>
              <a:t>2</a:t>
            </a:r>
          </a:p>
          <a:p>
            <a:pPr marL="3175" algn="just">
              <a:spcBef>
                <a:spcPts val="600"/>
              </a:spcBef>
              <a:defRPr/>
            </a:pPr>
            <a:r>
              <a:rPr lang="en-US" i="1" dirty="0" smtClean="0">
                <a:solidFill>
                  <a:srgbClr val="660066"/>
                </a:solidFill>
                <a:latin typeface="Arial" pitchFamily="34" charset="0"/>
                <a:cs typeface="Arial" pitchFamily="34" charset="0"/>
              </a:rPr>
              <a:t>Histories</a:t>
            </a:r>
          </a:p>
          <a:p>
            <a:pPr marL="236538" algn="just">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7</a:t>
            </a:r>
            <a:r>
              <a:rPr lang="en-US" sz="2000" i="1" dirty="0" smtClean="0">
                <a:solidFill>
                  <a:srgbClr val="000099"/>
                </a:solidFill>
                <a:latin typeface="Arial" pitchFamily="34" charset="0"/>
                <a:cs typeface="Arial" pitchFamily="34" charset="0"/>
              </a:rPr>
              <a:t> =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a:t>
            </a:r>
            <a:r>
              <a:rPr lang="en-US" sz="2000" i="1" dirty="0" smtClean="0">
                <a:solidFill>
                  <a:srgbClr val="000099"/>
                </a:solidFill>
                <a:latin typeface="Arial" pitchFamily="34" charset="0"/>
                <a:cs typeface="Arial" pitchFamily="34" charset="0"/>
              </a:rPr>
              <a:t>] c</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[z</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p>
          <a:p>
            <a:pPr marL="236538" algn="just">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8</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[z</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2</a:t>
            </a:r>
            <a:endParaRPr lang="en-US" sz="2000" i="1" baseline="-10000" dirty="0">
              <a:solidFill>
                <a:srgbClr val="000099"/>
              </a:solidFill>
              <a:latin typeface="Arial" pitchFamily="34" charset="0"/>
              <a:cs typeface="Arial" pitchFamily="34" charset="0"/>
            </a:endParaRPr>
          </a:p>
          <a:p>
            <a:pPr marL="236538" algn="just">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9</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 c</a:t>
            </a:r>
            <a:r>
              <a:rPr lang="en-US" sz="2000" i="1" baseline="-10000" dirty="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r</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2</a:t>
            </a:r>
          </a:p>
          <a:p>
            <a:pPr marL="236538" algn="just">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10</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[u]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[z</a:t>
            </a:r>
            <a:r>
              <a:rPr lang="en-US" sz="2000" i="1" dirty="0" smtClean="0">
                <a:solidFill>
                  <a:srgbClr val="000099"/>
                </a:solidFill>
                <a:latin typeface="Arial" pitchFamily="34" charset="0"/>
                <a:cs typeface="Arial" pitchFamily="34" charset="0"/>
              </a:rPr>
              <a:t>] c</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2</a:t>
            </a:r>
            <a:endParaRPr lang="en-US" sz="2000" b="0" i="1" baseline="-10000" dirty="0">
              <a:solidFill>
                <a:srgbClr val="000099"/>
              </a:solidFill>
              <a:latin typeface="Arial" pitchFamily="34" charset="0"/>
              <a:cs typeface="Arial" pitchFamily="34" charset="0"/>
            </a:endParaRPr>
          </a:p>
          <a:p>
            <a:pPr marL="3175" algn="just">
              <a:spcBef>
                <a:spcPts val="1200"/>
              </a:spcBef>
              <a:defRPr/>
            </a:pP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7</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 Not RC (c</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&lt;</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 and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reads from T</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a:t>
            </a:r>
          </a:p>
          <a:p>
            <a:pPr marL="3175" algn="just">
              <a:spcBef>
                <a:spcPts val="600"/>
              </a:spcBef>
              <a:defRPr/>
            </a:pP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8</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RC (c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&lt; </a:t>
            </a:r>
            <a:r>
              <a:rPr lang="en-US" i="1" dirty="0" smtClean="0">
                <a:solidFill>
                  <a:srgbClr val="660066"/>
                </a:solidFill>
                <a:latin typeface="Arial" pitchFamily="34" charset="0"/>
                <a:cs typeface="Arial" pitchFamily="34" charset="0"/>
              </a:rPr>
              <a:t>c</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from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a:t>
            </a:r>
          </a:p>
          <a:p>
            <a:pPr marL="3175" algn="just">
              <a:spcBef>
                <a:spcPts val="600"/>
              </a:spcBef>
              <a:defRPr/>
            </a:pP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9</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ACA (c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&lt; </a:t>
            </a:r>
            <a:r>
              <a:rPr lang="en-US" i="1" dirty="0" smtClean="0">
                <a:solidFill>
                  <a:srgbClr val="660066"/>
                </a:solidFill>
                <a:latin typeface="Arial" pitchFamily="34" charset="0"/>
                <a:cs typeface="Arial" pitchFamily="34" charset="0"/>
              </a:rPr>
              <a:t>c</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a:t>
            </a:r>
            <a:r>
              <a:rPr lang="en-US" i="1" dirty="0" smtClean="0">
                <a:solidFill>
                  <a:srgbClr val="660066"/>
                </a:solidFill>
                <a:latin typeface="Arial" pitchFamily="34" charset="0"/>
                <a:cs typeface="Arial" pitchFamily="34" charset="0"/>
              </a:rPr>
              <a:t>after 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a:t>
            </a:r>
            <a:endParaRPr lang="en-US" i="1" dirty="0">
              <a:solidFill>
                <a:srgbClr val="660066"/>
              </a:solidFill>
              <a:latin typeface="Arial" pitchFamily="34" charset="0"/>
              <a:cs typeface="Arial" pitchFamily="34" charset="0"/>
            </a:endParaRPr>
          </a:p>
          <a:p>
            <a:pPr marL="3175" algn="just">
              <a:spcBef>
                <a:spcPts val="600"/>
              </a:spcBef>
              <a:defRPr/>
            </a:pP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10</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ST (c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&lt; </a:t>
            </a:r>
            <a:r>
              <a:rPr lang="en-US" i="1" dirty="0" smtClean="0">
                <a:solidFill>
                  <a:srgbClr val="660066"/>
                </a:solidFill>
                <a:latin typeface="Arial" pitchFamily="34" charset="0"/>
                <a:cs typeface="Arial" pitchFamily="34" charset="0"/>
              </a:rPr>
              <a:t>c</a:t>
            </a:r>
            <a:r>
              <a:rPr lang="en-US" i="1" baseline="-10000" dirty="0" smtClean="0">
                <a:solidFill>
                  <a:srgbClr val="660066"/>
                </a:solidFill>
                <a:latin typeface="Arial" pitchFamily="34" charset="0"/>
                <a:cs typeface="Arial" pitchFamily="34" charset="0"/>
              </a:rPr>
              <a:t>2</a:t>
            </a:r>
            <a:r>
              <a:rPr lang="en-US" i="1"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rPr>
              <a:t>and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reads </a:t>
            </a:r>
            <a:r>
              <a:rPr lang="en-US" i="1" dirty="0" smtClean="0">
                <a:solidFill>
                  <a:srgbClr val="660066"/>
                </a:solidFill>
                <a:latin typeface="Arial" pitchFamily="34" charset="0"/>
                <a:cs typeface="Arial" pitchFamily="34" charset="0"/>
              </a:rPr>
              <a:t>and writes after c</a:t>
            </a:r>
            <a:r>
              <a:rPr lang="en-US" i="1" baseline="-10000" dirty="0" smtClean="0">
                <a:solidFill>
                  <a:srgbClr val="660066"/>
                </a:solidFill>
                <a:latin typeface="Arial" pitchFamily="34" charset="0"/>
                <a:cs typeface="Arial" pitchFamily="34" charset="0"/>
              </a:rPr>
              <a:t>1</a:t>
            </a:r>
            <a:r>
              <a:rPr lang="en-US" i="1" dirty="0" smtClean="0">
                <a:solidFill>
                  <a:srgbClr val="660066"/>
                </a:solidFill>
                <a:latin typeface="Arial" pitchFamily="34" charset="0"/>
                <a:cs typeface="Arial" pitchFamily="34" charset="0"/>
              </a:rPr>
              <a:t>)</a:t>
            </a:r>
            <a:endParaRPr lang="en-US" i="1"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00244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44</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Examples of RC, ACA, and ST History</a:t>
            </a:r>
            <a:endParaRPr lang="en-US" dirty="0" smtClean="0"/>
          </a:p>
        </p:txBody>
      </p:sp>
      <p:sp>
        <p:nvSpPr>
          <p:cNvPr id="7" name="Rectangle 6"/>
          <p:cNvSpPr/>
          <p:nvPr/>
        </p:nvSpPr>
        <p:spPr>
          <a:xfrm>
            <a:off x="2653924" y="1406466"/>
            <a:ext cx="3996257" cy="523220"/>
          </a:xfrm>
          <a:prstGeom prst="rect">
            <a:avLst/>
          </a:prstGeom>
        </p:spPr>
        <p:txBody>
          <a:bodyPr wrap="square">
            <a:spAutoFit/>
          </a:bodyPr>
          <a:lstStyle/>
          <a:p>
            <a:pPr marL="3175" algn="just">
              <a:spcBef>
                <a:spcPts val="1200"/>
              </a:spcBef>
              <a:defRPr/>
            </a:pPr>
            <a:r>
              <a:rPr lang="en-US" sz="2800" i="1" dirty="0" smtClean="0">
                <a:solidFill>
                  <a:schemeClr val="accent6">
                    <a:lumMod val="50000"/>
                  </a:schemeClr>
                </a:solidFill>
                <a:latin typeface="Arial" pitchFamily="34" charset="0"/>
                <a:cs typeface="Arial" pitchFamily="34" charset="0"/>
              </a:rPr>
              <a:t>Question and Answer</a:t>
            </a:r>
            <a:endParaRPr lang="en-US" sz="2800" i="1" dirty="0">
              <a:solidFill>
                <a:schemeClr val="accent6">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534570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45</a:t>
            </a:fld>
            <a:endParaRPr lang="en-US" sz="1400" b="0" smtClean="0"/>
          </a:p>
        </p:txBody>
      </p:sp>
      <p:sp>
        <p:nvSpPr>
          <p:cNvPr id="39939" name="Rectangle 2"/>
          <p:cNvSpPr>
            <a:spLocks noGrp="1" noChangeArrowheads="1"/>
          </p:cNvSpPr>
          <p:nvPr>
            <p:ph type="title" idx="4294967295"/>
          </p:nvPr>
        </p:nvSpPr>
        <p:spPr>
          <a:xfrm>
            <a:off x="1088650" y="378143"/>
            <a:ext cx="7300912" cy="762000"/>
          </a:xfrm>
        </p:spPr>
        <p:txBody>
          <a:bodyPr/>
          <a:lstStyle/>
          <a:p>
            <a:r>
              <a:rPr lang="en-US" sz="2800" b="1" dirty="0" smtClean="0">
                <a:solidFill>
                  <a:srgbClr val="C00000"/>
                </a:solidFill>
                <a:latin typeface="Arial" pitchFamily="34" charset="0"/>
                <a:cs typeface="Arial" pitchFamily="34" charset="0"/>
              </a:rPr>
              <a:t>Theorem ST </a:t>
            </a:r>
            <a:r>
              <a:rPr lang="en-US" sz="2800" b="1" dirty="0" smtClean="0">
                <a:solidFill>
                  <a:srgbClr val="C00000"/>
                </a:solidFill>
                <a:latin typeface="Arial" pitchFamily="34" charset="0"/>
                <a:cs typeface="Arial" pitchFamily="34" charset="0"/>
                <a:sym typeface="Symbol"/>
              </a:rPr>
              <a:t> </a:t>
            </a:r>
            <a:r>
              <a:rPr lang="en-US" sz="2800" b="1" dirty="0" smtClean="0">
                <a:solidFill>
                  <a:srgbClr val="C00000"/>
                </a:solidFill>
                <a:latin typeface="Arial" pitchFamily="34" charset="0"/>
                <a:cs typeface="Arial" pitchFamily="34" charset="0"/>
              </a:rPr>
              <a:t>ACA </a:t>
            </a:r>
            <a:r>
              <a:rPr lang="en-US" sz="2800" b="1" dirty="0">
                <a:solidFill>
                  <a:srgbClr val="C00000"/>
                </a:solidFill>
                <a:latin typeface="Arial" pitchFamily="34" charset="0"/>
                <a:cs typeface="Arial" pitchFamily="34" charset="0"/>
                <a:sym typeface="Symbol"/>
              </a:rPr>
              <a:t></a:t>
            </a:r>
            <a:r>
              <a:rPr lang="en-US" sz="2800" b="1" dirty="0" smtClean="0">
                <a:solidFill>
                  <a:srgbClr val="C00000"/>
                </a:solidFill>
                <a:latin typeface="Arial" pitchFamily="34" charset="0"/>
                <a:cs typeface="Arial" pitchFamily="34" charset="0"/>
              </a:rPr>
              <a:t> RC (2.2)</a:t>
            </a:r>
            <a:endParaRPr lang="en-US" dirty="0" smtClean="0"/>
          </a:p>
        </p:txBody>
      </p:sp>
      <p:sp>
        <p:nvSpPr>
          <p:cNvPr id="7" name="Rectangle 6"/>
          <p:cNvSpPr/>
          <p:nvPr/>
        </p:nvSpPr>
        <p:spPr>
          <a:xfrm>
            <a:off x="725373" y="1140459"/>
            <a:ext cx="7592408" cy="4647426"/>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ST is more restricted than ACA and ACA is more restricted than RC.</a:t>
            </a:r>
          </a:p>
          <a:p>
            <a:pPr marL="233363" algn="just">
              <a:spcBef>
                <a:spcPts val="1200"/>
              </a:spcBef>
            </a:pPr>
            <a:r>
              <a:rPr lang="en-US" sz="2000" dirty="0">
                <a:solidFill>
                  <a:srgbClr val="000099"/>
                </a:solidFill>
                <a:latin typeface="+mn-lt"/>
              </a:rPr>
              <a:t>Proof: Let H </a:t>
            </a:r>
            <a:r>
              <a:rPr lang="en-US" sz="2000" i="1" dirty="0">
                <a:solidFill>
                  <a:srgbClr val="000099"/>
                </a:solidFill>
                <a:latin typeface="Arial" pitchFamily="34" charset="0"/>
                <a:cs typeface="Arial" pitchFamily="34" charset="0"/>
                <a:sym typeface="Symbol"/>
              </a:rPr>
              <a:t></a:t>
            </a:r>
            <a:r>
              <a:rPr lang="en-US" sz="2000" dirty="0" smtClean="0">
                <a:solidFill>
                  <a:srgbClr val="000099"/>
                </a:solidFill>
                <a:latin typeface="+mn-lt"/>
              </a:rPr>
              <a:t> </a:t>
            </a:r>
            <a:r>
              <a:rPr lang="en-US" sz="2000" dirty="0">
                <a:solidFill>
                  <a:srgbClr val="000099"/>
                </a:solidFill>
                <a:latin typeface="Arial" pitchFamily="34" charset="0"/>
                <a:cs typeface="Arial" pitchFamily="34" charset="0"/>
              </a:rPr>
              <a:t>ST. </a:t>
            </a:r>
            <a:r>
              <a:rPr lang="en-US" sz="2000" dirty="0" smtClean="0">
                <a:solidFill>
                  <a:srgbClr val="000099"/>
                </a:solidFill>
                <a:latin typeface="Arial" pitchFamily="34" charset="0"/>
                <a:cs typeface="Arial" pitchFamily="34" charset="0"/>
              </a:rPr>
              <a:t> This means Ti reads and writes after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has applied its updates and committed. If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then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&lt; </a:t>
            </a:r>
            <a:r>
              <a:rPr lang="en-US" sz="2000" i="1" dirty="0" err="1" smtClean="0">
                <a:solidFill>
                  <a:srgbClr val="000099"/>
                </a:solidFill>
                <a:latin typeface="Arial" pitchFamily="34" charset="0"/>
                <a:cs typeface="Arial" pitchFamily="34" charset="0"/>
              </a:rPr>
              <a:t>r</a:t>
            </a:r>
            <a:r>
              <a:rPr lang="en-US" sz="2000" i="1" baseline="-10000" dirty="0" err="1" smtClean="0">
                <a:solidFill>
                  <a:srgbClr val="000099"/>
                </a:solidFill>
                <a:latin typeface="Arial" pitchFamily="34" charset="0"/>
                <a:cs typeface="Arial" pitchFamily="34" charset="0"/>
              </a:rPr>
              <a:t>i</a:t>
            </a:r>
            <a:r>
              <a:rPr lang="en-US" sz="2000" i="1" baseline="-10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[x],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r</a:t>
            </a:r>
            <a:r>
              <a:rPr lang="en-US" sz="2000" i="1" baseline="-10000" dirty="0" err="1" smtClean="0">
                <a:solidFill>
                  <a:srgbClr val="000099"/>
                </a:solidFill>
                <a:latin typeface="Arial" pitchFamily="34" charset="0"/>
                <a:cs typeface="Arial" pitchFamily="34" charset="0"/>
              </a:rPr>
              <a:t>i</a:t>
            </a:r>
            <a:r>
              <a:rPr lang="en-US" sz="2000" i="1" baseline="-10000"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by </a:t>
            </a:r>
            <a:r>
              <a:rPr lang="en-US" sz="2000" dirty="0">
                <a:solidFill>
                  <a:srgbClr val="000099"/>
                </a:solidFill>
                <a:latin typeface="Arial" pitchFamily="34" charset="0"/>
                <a:cs typeface="Arial" pitchFamily="34" charset="0"/>
              </a:rPr>
              <a:t>definition of ST, </a:t>
            </a:r>
            <a:r>
              <a:rPr lang="en-US" sz="2000" i="1" dirty="0" err="1" smtClean="0">
                <a:solidFill>
                  <a:srgbClr val="000099"/>
                </a:solidFill>
                <a:latin typeface="Arial" pitchFamily="34" charset="0"/>
                <a:cs typeface="Arial" pitchFamily="34" charset="0"/>
              </a:rPr>
              <a:t>c</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This satisfies ACA criteria. Therefore </a:t>
            </a:r>
            <a:r>
              <a:rPr lang="en-US" sz="2000" dirty="0">
                <a:solidFill>
                  <a:srgbClr val="000099"/>
                </a:solidFill>
                <a:latin typeface="Arial" pitchFamily="34" charset="0"/>
                <a:cs typeface="Arial" pitchFamily="34" charset="0"/>
              </a:rPr>
              <a:t>H </a:t>
            </a:r>
            <a:r>
              <a:rPr lang="en-US" sz="2000" dirty="0" smtClean="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ACA. </a:t>
            </a:r>
            <a:r>
              <a:rPr lang="en-US" sz="2000" dirty="0" smtClean="0">
                <a:solidFill>
                  <a:srgbClr val="000099"/>
                </a:solidFill>
                <a:latin typeface="Arial" pitchFamily="34" charset="0"/>
                <a:cs typeface="Arial" pitchFamily="34" charset="0"/>
              </a:rPr>
              <a:t>History </a:t>
            </a:r>
            <a:r>
              <a:rPr lang="en-US" sz="2000" dirty="0">
                <a:solidFill>
                  <a:srgbClr val="000099"/>
                </a:solidFill>
                <a:latin typeface="Arial" pitchFamily="34" charset="0"/>
                <a:cs typeface="Arial" pitchFamily="34" charset="0"/>
              </a:rPr>
              <a:t>H, (</a:t>
            </a:r>
            <a:r>
              <a:rPr lang="en-US" sz="2000" dirty="0" smtClean="0">
                <a:solidFill>
                  <a:srgbClr val="000099"/>
                </a:solidFill>
                <a:latin typeface="Arial" pitchFamily="34" charset="0"/>
                <a:cs typeface="Arial" pitchFamily="34" charset="0"/>
              </a:rPr>
              <a:t>above)</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avoids </a:t>
            </a:r>
            <a:r>
              <a:rPr lang="en-US" sz="2000" dirty="0">
                <a:solidFill>
                  <a:srgbClr val="000099"/>
                </a:solidFill>
                <a:latin typeface="Arial" pitchFamily="34" charset="0"/>
                <a:cs typeface="Arial" pitchFamily="34" charset="0"/>
              </a:rPr>
              <a:t>cascading aborts but </a:t>
            </a:r>
            <a:r>
              <a:rPr lang="en-US" sz="2000" dirty="0" smtClean="0">
                <a:solidFill>
                  <a:srgbClr val="000099"/>
                </a:solidFill>
                <a:latin typeface="Arial" pitchFamily="34" charset="0"/>
                <a:cs typeface="Arial" pitchFamily="34" charset="0"/>
              </a:rPr>
              <a:t>is not </a:t>
            </a:r>
            <a:r>
              <a:rPr lang="en-US" sz="2000" dirty="0">
                <a:solidFill>
                  <a:srgbClr val="000099"/>
                </a:solidFill>
                <a:latin typeface="Arial" pitchFamily="34" charset="0"/>
                <a:cs typeface="Arial" pitchFamily="34" charset="0"/>
              </a:rPr>
              <a:t>strict, implying </a:t>
            </a:r>
            <a:r>
              <a:rPr lang="en-US" sz="2000" i="1" dirty="0">
                <a:solidFill>
                  <a:srgbClr val="000099"/>
                </a:solidFill>
                <a:latin typeface="Arial" pitchFamily="34" charset="0"/>
                <a:cs typeface="Arial" pitchFamily="34" charset="0"/>
              </a:rPr>
              <a:t>ST </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ACA</a:t>
            </a:r>
            <a:r>
              <a:rPr lang="en-US" sz="2000" dirty="0">
                <a:solidFill>
                  <a:srgbClr val="000099"/>
                </a:solidFill>
                <a:latin typeface="Arial" pitchFamily="34" charset="0"/>
                <a:cs typeface="Arial" pitchFamily="34" charset="0"/>
              </a:rPr>
              <a:t>. Hence ST </a:t>
            </a:r>
            <a:r>
              <a:rPr lang="en-US" sz="2000" dirty="0" smtClean="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ACA</a:t>
            </a:r>
            <a:r>
              <a:rPr lang="en-US" sz="2000" dirty="0">
                <a:solidFill>
                  <a:srgbClr val="000099"/>
                </a:solidFill>
                <a:latin typeface="Arial" pitchFamily="34" charset="0"/>
                <a:cs typeface="Arial" pitchFamily="34" charset="0"/>
              </a:rPr>
              <a:t>.</a:t>
            </a:r>
          </a:p>
          <a:p>
            <a:pPr marL="233363">
              <a:spcBef>
                <a:spcPts val="1200"/>
              </a:spcBef>
            </a:pPr>
            <a:r>
              <a:rPr lang="en-US" sz="2000" dirty="0">
                <a:solidFill>
                  <a:srgbClr val="000099"/>
                </a:solidFill>
                <a:latin typeface="Arial" pitchFamily="34" charset="0"/>
                <a:cs typeface="Arial" pitchFamily="34" charset="0"/>
              </a:rPr>
              <a:t>Now let </a:t>
            </a:r>
            <a:r>
              <a:rPr lang="en-US" sz="2000" i="1" dirty="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 ACA</a:t>
            </a:r>
            <a:r>
              <a:rPr lang="en-US" sz="2000" dirty="0" smtClean="0">
                <a:solidFill>
                  <a:srgbClr val="000099"/>
                </a:solidFill>
                <a:latin typeface="Arial" pitchFamily="34" charset="0"/>
                <a:cs typeface="Arial" pitchFamily="34" charset="0"/>
              </a:rPr>
              <a:t>. This means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t>
            </a:r>
            <a:r>
              <a:rPr lang="en-US" sz="2000" i="1" dirty="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a:t>
            </a:r>
            <a:r>
              <a:rPr lang="en-US" sz="2000" i="1" dirty="0" err="1" smtClean="0">
                <a:solidFill>
                  <a:srgbClr val="000099"/>
                </a:solidFill>
                <a:latin typeface="Arial" pitchFamily="34" charset="0"/>
                <a:cs typeface="Arial" pitchFamily="34" charset="0"/>
              </a:rPr>
              <a:t>c</a:t>
            </a:r>
            <a:r>
              <a:rPr lang="en-US" sz="2000" i="1" baseline="-10000" dirty="0" err="1" smtClean="0">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Since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is ACA it must </a:t>
            </a:r>
            <a:r>
              <a:rPr lang="en-US" sz="2000" dirty="0" err="1" smtClean="0">
                <a:solidFill>
                  <a:srgbClr val="000099"/>
                </a:solidFill>
                <a:latin typeface="Arial" pitchFamily="34" charset="0"/>
                <a:cs typeface="Arial" pitchFamily="34" charset="0"/>
              </a:rPr>
              <a:t>must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have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&lt; </a:t>
            </a:r>
            <a:r>
              <a:rPr lang="en-US" sz="2000" i="1" dirty="0" err="1" smtClean="0">
                <a:solidFill>
                  <a:srgbClr val="000099"/>
                </a:solidFill>
                <a:latin typeface="Arial" pitchFamily="34" charset="0"/>
                <a:cs typeface="Arial" pitchFamily="34" charset="0"/>
              </a:rPr>
              <a:t>c</a:t>
            </a:r>
            <a:r>
              <a:rPr lang="en-US" sz="2000" i="1" baseline="-10000" dirty="0" err="1" smtClean="0">
                <a:solidFill>
                  <a:srgbClr val="000099"/>
                </a:solidFill>
                <a:latin typeface="Arial" pitchFamily="34" charset="0"/>
                <a:cs typeface="Arial" pitchFamily="34" charset="0"/>
              </a:rPr>
              <a:t>j</a:t>
            </a:r>
            <a:r>
              <a:rPr lang="en-US" sz="2000" i="1" baseline="-10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&lt;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x]. </a:t>
            </a:r>
            <a:r>
              <a:rPr lang="en-US" sz="2000" dirty="0" smtClean="0">
                <a:solidFill>
                  <a:srgbClr val="000099"/>
                </a:solidFill>
                <a:latin typeface="Arial" pitchFamily="34" charset="0"/>
                <a:cs typeface="Arial" pitchFamily="34" charset="0"/>
              </a:rPr>
              <a:t>Since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H, </a:t>
            </a:r>
            <a:r>
              <a:rPr lang="en-US" sz="2000" i="1" dirty="0" err="1">
                <a:solidFill>
                  <a:srgbClr val="000099"/>
                </a:solidFill>
                <a:latin typeface="Arial" pitchFamily="34" charset="0"/>
                <a:cs typeface="Arial" pitchFamily="34" charset="0"/>
              </a:rPr>
              <a:t>r</a:t>
            </a:r>
            <a:r>
              <a:rPr lang="en-US" sz="2000" i="1" baseline="-10000" dirty="0" err="1">
                <a:solidFill>
                  <a:srgbClr val="000099"/>
                </a:solidFill>
                <a:latin typeface="Arial" pitchFamily="34" charset="0"/>
                <a:cs typeface="Arial" pitchFamily="34" charset="0"/>
              </a:rPr>
              <a:t>i</a:t>
            </a:r>
            <a:r>
              <a:rPr lang="en-US" sz="2000" i="1" baseline="-10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&lt;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therefore </a:t>
            </a:r>
            <a:r>
              <a:rPr lang="en-US" sz="2000" i="1" dirty="0" err="1">
                <a:solidFill>
                  <a:srgbClr val="000099"/>
                </a:solidFill>
                <a:latin typeface="Arial" pitchFamily="34" charset="0"/>
                <a:cs typeface="Arial" pitchFamily="34" charset="0"/>
              </a:rPr>
              <a:t>c</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&lt; </a:t>
            </a:r>
            <a:r>
              <a:rPr lang="en-US" sz="2000" i="1" dirty="0">
                <a:solidFill>
                  <a:srgbClr val="000099"/>
                </a:solidFill>
                <a:latin typeface="Arial" pitchFamily="34" charset="0"/>
                <a:cs typeface="Arial" pitchFamily="34" charset="0"/>
              </a:rPr>
              <a:t>c</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proving H </a:t>
            </a:r>
            <a:r>
              <a:rPr lang="en-US" sz="2000" i="1" dirty="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RC. Thus </a:t>
            </a:r>
            <a:r>
              <a:rPr lang="en-US" sz="2000" dirty="0" smtClean="0">
                <a:solidFill>
                  <a:srgbClr val="000099"/>
                </a:solidFill>
                <a:latin typeface="Arial" pitchFamily="34" charset="0"/>
                <a:cs typeface="Arial" pitchFamily="34" charset="0"/>
              </a:rPr>
              <a:t>ACA </a:t>
            </a:r>
            <a:r>
              <a:rPr lang="en-US" sz="2000" dirty="0" smtClean="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RC. History </a:t>
            </a:r>
            <a:r>
              <a:rPr lang="en-US" sz="2000" dirty="0" smtClean="0">
                <a:solidFill>
                  <a:srgbClr val="000099"/>
                </a:solidFill>
                <a:latin typeface="Arial" pitchFamily="34" charset="0"/>
                <a:cs typeface="Arial" pitchFamily="34" charset="0"/>
              </a:rPr>
              <a:t>H</a:t>
            </a:r>
            <a:r>
              <a:rPr lang="en-US" sz="2000" baseline="-10000" dirty="0" smtClean="0">
                <a:solidFill>
                  <a:srgbClr val="000099"/>
                </a:solidFill>
                <a:latin typeface="Arial" pitchFamily="34" charset="0"/>
                <a:cs typeface="Arial" pitchFamily="34" charset="0"/>
              </a:rPr>
              <a:t>8</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(above) is in RC but not in ACA, proving ACA </a:t>
            </a:r>
            <a:r>
              <a:rPr lang="en-US" sz="2000" i="1" dirty="0">
                <a:solidFill>
                  <a:srgbClr val="000099"/>
                </a:solidFill>
                <a:latin typeface="Arial" pitchFamily="34" charset="0"/>
                <a:cs typeface="Arial" pitchFamily="34" charset="0"/>
                <a:sym typeface="Symbol"/>
              </a:rPr>
              <a:t></a:t>
            </a:r>
            <a:r>
              <a:rPr lang="en-US" sz="2000" dirty="0" smtClean="0">
                <a:solidFill>
                  <a:srgbClr val="000099"/>
                </a:solidFill>
                <a:latin typeface="Arial" pitchFamily="34" charset="0"/>
                <a:cs typeface="Arial" pitchFamily="34" charset="0"/>
              </a:rPr>
              <a:t> RC. Hence </a:t>
            </a:r>
            <a:r>
              <a:rPr lang="en-US" sz="2000" dirty="0">
                <a:solidFill>
                  <a:srgbClr val="000099"/>
                </a:solidFill>
                <a:latin typeface="Arial" pitchFamily="34" charset="0"/>
                <a:cs typeface="Arial" pitchFamily="34" charset="0"/>
              </a:rPr>
              <a:t>ACA </a:t>
            </a:r>
            <a:r>
              <a:rPr lang="en-US" sz="2000" dirty="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RC</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331" y="2615464"/>
            <a:ext cx="2190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4108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46</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Prefix Commit-Closed Property</a:t>
            </a:r>
            <a:endParaRPr lang="en-US" dirty="0" smtClean="0"/>
          </a:p>
        </p:txBody>
      </p:sp>
      <p:sp>
        <p:nvSpPr>
          <p:cNvPr id="7" name="Rectangle 6"/>
          <p:cNvSpPr/>
          <p:nvPr/>
        </p:nvSpPr>
        <p:spPr>
          <a:xfrm>
            <a:off x="725373" y="1140459"/>
            <a:ext cx="7592408" cy="4447371"/>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Prefix Commit-Closed is a property of a history. Let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be a history and </a:t>
            </a:r>
            <a:r>
              <a:rPr lang="en-US" i="1" dirty="0" smtClean="0">
                <a:solidFill>
                  <a:srgbClr val="660066"/>
                </a:solidFill>
                <a:latin typeface="Arial" pitchFamily="34" charset="0"/>
                <a:cs typeface="Arial" pitchFamily="34" charset="0"/>
              </a:rPr>
              <a:t>C(H’) </a:t>
            </a:r>
            <a:r>
              <a:rPr lang="en-US" dirty="0" smtClean="0">
                <a:solidFill>
                  <a:srgbClr val="660066"/>
                </a:solidFill>
                <a:latin typeface="Arial" pitchFamily="34" charset="0"/>
                <a:cs typeface="Arial" pitchFamily="34" charset="0"/>
              </a:rPr>
              <a:t>is any prefix of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a:t>
            </a:r>
            <a:endParaRPr lang="en-US" sz="2000" dirty="0" smtClean="0">
              <a:solidFill>
                <a:srgbClr val="660066"/>
              </a:solidFill>
              <a:latin typeface="Arial" pitchFamily="34" charset="0"/>
              <a:cs typeface="Arial" pitchFamily="34" charset="0"/>
            </a:endParaRPr>
          </a:p>
          <a:p>
            <a:pPr marL="3175" algn="ctr">
              <a:spcBef>
                <a:spcPts val="1200"/>
              </a:spcBef>
              <a:defRPr/>
            </a:pPr>
            <a:r>
              <a:rPr lang="en-US" sz="2000" i="1" dirty="0" smtClean="0">
                <a:solidFill>
                  <a:srgbClr val="000099"/>
                </a:solidFill>
                <a:latin typeface="Arial" pitchFamily="34" charset="0"/>
                <a:cs typeface="Arial" pitchFamily="34" charset="0"/>
              </a:rPr>
              <a:t>If the property is true for H then it is also true for C(H’).</a:t>
            </a:r>
          </a:p>
          <a:p>
            <a:pPr marL="3175" algn="just">
              <a:spcBef>
                <a:spcPts val="600"/>
              </a:spcBef>
              <a:defRPr/>
            </a:pPr>
            <a:r>
              <a:rPr lang="en-US" sz="2000" dirty="0" smtClean="0">
                <a:solidFill>
                  <a:srgbClr val="000099"/>
                </a:solidFill>
                <a:latin typeface="Arial" pitchFamily="34" charset="0"/>
                <a:cs typeface="Arial" pitchFamily="34" charset="0"/>
              </a:rPr>
              <a:t>Explanation: If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is a correct history (produces a consistent state, i.e., produced by a correct scheduler) then any prefix </a:t>
            </a:r>
            <a:r>
              <a:rPr lang="en-US" sz="2000" i="1" dirty="0" smtClean="0">
                <a:solidFill>
                  <a:srgbClr val="000099"/>
                </a:solidFill>
                <a:latin typeface="Arial" pitchFamily="34" charset="0"/>
                <a:cs typeface="Arial" pitchFamily="34" charset="0"/>
              </a:rPr>
              <a:t>H’ </a:t>
            </a:r>
            <a:r>
              <a:rPr lang="en-US" sz="2000" dirty="0" smtClean="0">
                <a:solidFill>
                  <a:srgbClr val="000099"/>
                </a:solidFill>
                <a:latin typeface="Arial" pitchFamily="34" charset="0"/>
                <a:cs typeface="Arial" pitchFamily="34" charset="0"/>
              </a:rPr>
              <a:t>can also be produced by the same scheduler. Since the scheduler is correct,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should also be correct.</a:t>
            </a:r>
          </a:p>
          <a:p>
            <a:pPr marL="3175" algn="just">
              <a:spcBef>
                <a:spcPts val="600"/>
              </a:spcBef>
              <a:defRPr/>
            </a:pPr>
            <a:r>
              <a:rPr lang="en-US" sz="2000" i="1" dirty="0" smtClean="0">
                <a:solidFill>
                  <a:srgbClr val="000099"/>
                </a:solidFill>
                <a:latin typeface="Arial" pitchFamily="34" charset="0"/>
                <a:cs typeface="Arial" pitchFamily="34" charset="0"/>
              </a:rPr>
              <a:t>H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c</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a:t>
            </a:r>
            <a:endParaRPr lang="en-US" sz="2000" dirty="0">
              <a:solidFill>
                <a:srgbClr val="660066"/>
              </a:solidFill>
              <a:latin typeface="Arial" pitchFamily="34" charset="0"/>
              <a:cs typeface="Arial" pitchFamily="34" charset="0"/>
              <a:sym typeface="Symbol"/>
            </a:endParaRPr>
          </a:p>
          <a:p>
            <a:pPr marL="3175" algn="just">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r</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r</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a:t>
            </a:r>
            <a:r>
              <a:rPr lang="en-US" sz="2000" i="1" dirty="0" smtClean="0">
                <a:solidFill>
                  <a:srgbClr val="000099"/>
                </a:solidFill>
                <a:latin typeface="Arial" pitchFamily="34" charset="0"/>
                <a:cs typeface="Arial" pitchFamily="34" charset="0"/>
              </a:rPr>
              <a:t>] </a:t>
            </a:r>
            <a:r>
              <a:rPr lang="en-US" sz="2000" i="1" dirty="0" smtClean="0">
                <a:solidFill>
                  <a:srgbClr val="FF0000"/>
                </a:solidFill>
                <a:latin typeface="Arial" pitchFamily="34" charset="0"/>
                <a:cs typeface="Arial" pitchFamily="34" charset="0"/>
              </a:rPr>
              <a:t>System failed</a:t>
            </a:r>
            <a:r>
              <a:rPr lang="en-US" sz="2000" i="1" dirty="0" smtClean="0">
                <a:solidFill>
                  <a:srgbClr val="000099"/>
                </a:solidFill>
                <a:latin typeface="Arial" pitchFamily="34" charset="0"/>
                <a:cs typeface="Arial" pitchFamily="34" charset="0"/>
              </a:rPr>
              <a:t>.</a:t>
            </a:r>
          </a:p>
          <a:p>
            <a:pPr marL="3175" algn="just">
              <a:spcBef>
                <a:spcPts val="1200"/>
              </a:spcBef>
              <a:defRPr/>
            </a:pPr>
            <a:r>
              <a:rPr lang="en-US" sz="2000" i="1" dirty="0" smtClean="0">
                <a:solidFill>
                  <a:srgbClr val="000099"/>
                </a:solidFill>
                <a:latin typeface="Arial" pitchFamily="34" charset="0"/>
                <a:cs typeface="Arial" pitchFamily="34" charset="0"/>
              </a:rPr>
              <a:t>The recovery module will leave T</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’s updates in the database but will remove partial updates of T</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and T</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 to maintain atomicity.</a:t>
            </a:r>
            <a:endParaRPr lang="en-US" sz="2000" dirty="0">
              <a:solidFill>
                <a:srgbClr val="660066"/>
              </a:solidFill>
              <a:latin typeface="Arial" pitchFamily="34" charset="0"/>
              <a:cs typeface="Arial" pitchFamily="34" charset="0"/>
              <a:sym typeface="Symbol"/>
            </a:endParaRPr>
          </a:p>
        </p:txBody>
      </p:sp>
    </p:spTree>
    <p:extLst>
      <p:ext uri="{BB962C8B-B14F-4D97-AF65-F5344CB8AC3E}">
        <p14:creationId xmlns:p14="http://schemas.microsoft.com/office/powerpoint/2010/main" val="1198011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47</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Prefix Commit-Closed Theorem </a:t>
            </a:r>
            <a:r>
              <a:rPr lang="en-US" sz="2800" b="1" dirty="0">
                <a:solidFill>
                  <a:srgbClr val="C00000"/>
                </a:solidFill>
                <a:latin typeface="Arial" pitchFamily="34" charset="0"/>
                <a:cs typeface="Arial" pitchFamily="34" charset="0"/>
              </a:rPr>
              <a:t>(2.3)</a:t>
            </a:r>
            <a:endParaRPr lang="en-US" sz="2800" dirty="0" smtClean="0"/>
          </a:p>
        </p:txBody>
      </p:sp>
      <p:sp>
        <p:nvSpPr>
          <p:cNvPr id="7" name="Rectangle 6"/>
          <p:cNvSpPr/>
          <p:nvPr/>
        </p:nvSpPr>
        <p:spPr>
          <a:xfrm>
            <a:off x="725373" y="1614284"/>
            <a:ext cx="7592408" cy="3524042"/>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If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an </a:t>
            </a:r>
            <a:r>
              <a:rPr lang="en-US" i="1" dirty="0" smtClean="0">
                <a:solidFill>
                  <a:srgbClr val="660066"/>
                </a:solidFill>
                <a:latin typeface="Arial" pitchFamily="34" charset="0"/>
                <a:cs typeface="Arial" pitchFamily="34" charset="0"/>
              </a:rPr>
              <a:t>SR (</a:t>
            </a:r>
            <a:r>
              <a:rPr lang="en-US" i="1" dirty="0" err="1" smtClean="0">
                <a:solidFill>
                  <a:srgbClr val="660066"/>
                </a:solidFill>
                <a:latin typeface="Arial" pitchFamily="34" charset="0"/>
                <a:cs typeface="Arial" pitchFamily="34" charset="0"/>
              </a:rPr>
              <a:t>serializable</a:t>
            </a:r>
            <a:r>
              <a:rPr lang="en-US" i="1"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then for any prefix </a:t>
            </a:r>
            <a:r>
              <a:rPr lang="en-US" i="1" dirty="0" smtClean="0">
                <a:solidFill>
                  <a:srgbClr val="660066"/>
                </a:solidFill>
                <a:latin typeface="Arial" pitchFamily="34" charset="0"/>
                <a:cs typeface="Arial" pitchFamily="34" charset="0"/>
              </a:rPr>
              <a:t>C(H’) </a:t>
            </a:r>
            <a:r>
              <a:rPr lang="en-US" dirty="0" smtClean="0">
                <a:solidFill>
                  <a:srgbClr val="660066"/>
                </a:solidFill>
                <a:latin typeface="Arial" pitchFamily="34" charset="0"/>
                <a:cs typeface="Arial" pitchFamily="34" charset="0"/>
              </a:rPr>
              <a:t>of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also </a:t>
            </a:r>
            <a:r>
              <a:rPr lang="en-US" i="1" dirty="0" smtClean="0">
                <a:solidFill>
                  <a:srgbClr val="660066"/>
                </a:solidFill>
                <a:latin typeface="Arial" pitchFamily="34" charset="0"/>
                <a:cs typeface="Arial" pitchFamily="34" charset="0"/>
              </a:rPr>
              <a:t>SR</a:t>
            </a:r>
            <a:r>
              <a:rPr lang="en-US" dirty="0" smtClean="0">
                <a:solidFill>
                  <a:srgbClr val="660066"/>
                </a:solidFill>
                <a:latin typeface="Arial" pitchFamily="34" charset="0"/>
                <a:cs typeface="Arial" pitchFamily="34" charset="0"/>
              </a:rPr>
              <a:t>.</a:t>
            </a:r>
          </a:p>
          <a:p>
            <a:pPr marL="3175" algn="just">
              <a:spcBef>
                <a:spcPts val="1800"/>
              </a:spcBef>
              <a:defRPr/>
            </a:pPr>
            <a:r>
              <a:rPr lang="en-US" sz="2000" i="1" dirty="0" smtClean="0">
                <a:solidFill>
                  <a:srgbClr val="000099"/>
                </a:solidFill>
                <a:latin typeface="Arial" pitchFamily="34" charset="0"/>
                <a:cs typeface="Arial" pitchFamily="34" charset="0"/>
              </a:rPr>
              <a:t>Proof (refer to theorem 2.1): If H is an SR then its graph SG(H) will be acyclic. Let C(H’) is a prefix of H. If the edge T</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exist in SG(H) then it will also exist in SG(C(H’)). This means that all conflicting operation of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will come before all conflicting operations of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in both graphs. In particular, if conflicting operations p</a:t>
            </a:r>
            <a:r>
              <a:rPr lang="en-US" sz="2000" i="1" baseline="-10000" dirty="0"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&lt;</a:t>
            </a:r>
            <a:r>
              <a:rPr lang="en-US" sz="2000" i="1" baseline="-25000" dirty="0" smtClean="0">
                <a:solidFill>
                  <a:srgbClr val="000099"/>
                </a:solidFill>
                <a:latin typeface="Arial" pitchFamily="34" charset="0"/>
                <a:cs typeface="Arial" pitchFamily="34" charset="0"/>
              </a:rPr>
              <a:t>H</a:t>
            </a:r>
            <a:r>
              <a:rPr lang="en-US" sz="2000" i="1" dirty="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p</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appear in H </a:t>
            </a:r>
            <a:r>
              <a:rPr lang="en-US" sz="2000" i="1" dirty="0">
                <a:solidFill>
                  <a:srgbClr val="000099"/>
                </a:solidFill>
                <a:latin typeface="Arial" pitchFamily="34" charset="0"/>
                <a:cs typeface="Arial" pitchFamily="34" charset="0"/>
              </a:rPr>
              <a:t>then p</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&lt;</a:t>
            </a:r>
            <a:r>
              <a:rPr lang="en-US" sz="2000" i="1" baseline="-25000" dirty="0" smtClean="0">
                <a:solidFill>
                  <a:srgbClr val="000099"/>
                </a:solidFill>
                <a:latin typeface="Arial" pitchFamily="34" charset="0"/>
                <a:cs typeface="Arial" pitchFamily="34" charset="0"/>
              </a:rPr>
              <a:t>H’</a:t>
            </a:r>
            <a:r>
              <a:rPr lang="en-US" sz="2000" i="1"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p</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will appear in C(H’). Since SG(H) is acyclic, SG(C(H’)) will be acyclic too.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98360" y="936000"/>
              <a:ext cx="2827800" cy="993240"/>
            </p14:xfrm>
          </p:contentPart>
        </mc:Choice>
        <mc:Fallback>
          <p:pic>
            <p:nvPicPr>
              <p:cNvPr id="2" name="Ink 1"/>
              <p:cNvPicPr/>
              <p:nvPr/>
            </p:nvPicPr>
            <p:blipFill>
              <a:blip r:embed="rId3"/>
              <a:stretch>
                <a:fillRect/>
              </a:stretch>
            </p:blipFill>
            <p:spPr>
              <a:xfrm>
                <a:off x="189000" y="926640"/>
                <a:ext cx="2846520" cy="1011960"/>
              </a:xfrm>
              <a:prstGeom prst="rect">
                <a:avLst/>
              </a:prstGeom>
            </p:spPr>
          </p:pic>
        </mc:Fallback>
      </mc:AlternateContent>
    </p:spTree>
    <p:extLst>
      <p:ext uri="{BB962C8B-B14F-4D97-AF65-F5344CB8AC3E}">
        <p14:creationId xmlns:p14="http://schemas.microsoft.com/office/powerpoint/2010/main" val="7812134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48</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Increment and Decrement Operations</a:t>
            </a:r>
            <a:endParaRPr lang="en-US" sz="2800" dirty="0" smtClean="0"/>
          </a:p>
        </p:txBody>
      </p:sp>
      <p:sp>
        <p:nvSpPr>
          <p:cNvPr id="7" name="Rectangle 6"/>
          <p:cNvSpPr/>
          <p:nvPr/>
        </p:nvSpPr>
        <p:spPr>
          <a:xfrm>
            <a:off x="725373" y="1190335"/>
            <a:ext cx="7592408" cy="2462213"/>
          </a:xfrm>
          <a:prstGeom prst="rect">
            <a:avLst/>
          </a:prstGeom>
        </p:spPr>
        <p:txBody>
          <a:bodyPr wrap="square">
            <a:spAutoFit/>
          </a:bodyPr>
          <a:lstStyle/>
          <a:p>
            <a:pPr marL="3175" algn="just">
              <a:spcBef>
                <a:spcPts val="600"/>
              </a:spcBef>
              <a:defRPr/>
            </a:pPr>
            <a:r>
              <a:rPr lang="en-US" i="1" dirty="0" smtClean="0">
                <a:solidFill>
                  <a:srgbClr val="660066"/>
                </a:solidFill>
                <a:latin typeface="Arial" pitchFamily="34" charset="0"/>
                <a:cs typeface="Arial" pitchFamily="34" charset="0"/>
              </a:rPr>
              <a:t>Increment (I)</a:t>
            </a:r>
            <a:r>
              <a:rPr lang="en-US" dirty="0" smtClean="0">
                <a:solidFill>
                  <a:srgbClr val="660066"/>
                </a:solidFill>
                <a:latin typeface="Arial" pitchFamily="34" charset="0"/>
                <a:cs typeface="Arial" pitchFamily="34" charset="0"/>
              </a:rPr>
              <a:t>: increase the data value by 1.</a:t>
            </a:r>
          </a:p>
          <a:p>
            <a:pPr marL="3175" algn="just">
              <a:spcBef>
                <a:spcPts val="600"/>
              </a:spcBef>
              <a:defRPr/>
            </a:pPr>
            <a:r>
              <a:rPr lang="en-US" i="1" dirty="0" smtClean="0">
                <a:solidFill>
                  <a:srgbClr val="660066"/>
                </a:solidFill>
                <a:latin typeface="Arial" pitchFamily="34" charset="0"/>
                <a:cs typeface="Arial" pitchFamily="34" charset="0"/>
              </a:rPr>
              <a:t>Decrement (D): </a:t>
            </a:r>
            <a:r>
              <a:rPr lang="en-US" dirty="0" smtClean="0">
                <a:solidFill>
                  <a:srgbClr val="660066"/>
                </a:solidFill>
                <a:latin typeface="Arial" pitchFamily="34" charset="0"/>
                <a:cs typeface="Arial" pitchFamily="34" charset="0"/>
              </a:rPr>
              <a:t>decrease the value by 1.</a:t>
            </a:r>
          </a:p>
          <a:p>
            <a:pPr marL="3175" algn="just">
              <a:spcBef>
                <a:spcPts val="600"/>
              </a:spcBef>
              <a:defRPr/>
            </a:pPr>
            <a:r>
              <a:rPr lang="en-US" dirty="0" smtClean="0">
                <a:solidFill>
                  <a:srgbClr val="660066"/>
                </a:solidFill>
                <a:latin typeface="Arial" pitchFamily="34" charset="0"/>
                <a:cs typeface="Arial" pitchFamily="34" charset="0"/>
              </a:rPr>
              <a:t>Unlike write (it could be a function of read) </a:t>
            </a:r>
            <a:r>
              <a:rPr lang="en-US" i="1" dirty="0"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D</a:t>
            </a:r>
            <a:r>
              <a:rPr lang="en-US" dirty="0" smtClean="0">
                <a:solidFill>
                  <a:srgbClr val="660066"/>
                </a:solidFill>
                <a:latin typeface="Arial" pitchFamily="34" charset="0"/>
                <a:cs typeface="Arial" pitchFamily="34" charset="0"/>
              </a:rPr>
              <a:t> always commute and they do not return a result. We create a compatibility matrix that adds </a:t>
            </a:r>
            <a:r>
              <a:rPr lang="en-US" i="1" dirty="0"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D</a:t>
            </a:r>
            <a:r>
              <a:rPr lang="en-US" dirty="0" smtClean="0">
                <a:solidFill>
                  <a:srgbClr val="660066"/>
                </a:solidFill>
                <a:latin typeface="Arial" pitchFamily="34" charset="0"/>
                <a:cs typeface="Arial" pitchFamily="34" charset="0"/>
              </a:rPr>
              <a:t> to </a:t>
            </a:r>
            <a:r>
              <a:rPr lang="en-US" i="1" dirty="0" smtClean="0">
                <a:solidFill>
                  <a:srgbClr val="660066"/>
                </a:solidFill>
                <a:latin typeface="Arial" pitchFamily="34" charset="0"/>
                <a:cs typeface="Arial" pitchFamily="34" charset="0"/>
              </a:rPr>
              <a:t>r</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w</a:t>
            </a:r>
            <a:r>
              <a:rPr lang="en-US" dirty="0" smtClean="0">
                <a:solidFill>
                  <a:srgbClr val="660066"/>
                </a:solidFill>
                <a:latin typeface="Arial" pitchFamily="34" charset="0"/>
                <a:cs typeface="Arial" pitchFamily="34" charset="0"/>
              </a:rPr>
              <a:t> operations.</a:t>
            </a:r>
          </a:p>
        </p:txBody>
      </p:sp>
      <p:graphicFrame>
        <p:nvGraphicFramePr>
          <p:cNvPr id="2" name="Table 1"/>
          <p:cNvGraphicFramePr>
            <a:graphicFrameLocks noGrp="1"/>
          </p:cNvGraphicFramePr>
          <p:nvPr>
            <p:extLst>
              <p:ext uri="{D42A27DB-BD31-4B8C-83A1-F6EECF244321}">
                <p14:modId xmlns:p14="http://schemas.microsoft.com/office/powerpoint/2010/main" val="1565659472"/>
              </p:ext>
            </p:extLst>
          </p:nvPr>
        </p:nvGraphicFramePr>
        <p:xfrm>
          <a:off x="1487433" y="3807690"/>
          <a:ext cx="6218465" cy="1981200"/>
        </p:xfrm>
        <a:graphic>
          <a:graphicData uri="http://schemas.openxmlformats.org/drawingml/2006/table">
            <a:tbl>
              <a:tblPr firstRow="1" bandRow="1">
                <a:tableStyleId>{5C22544A-7EE6-4342-B048-85BDC9FD1C3A}</a:tableStyleId>
              </a:tblPr>
              <a:tblGrid>
                <a:gridCol w="1537854"/>
                <a:gridCol w="807847"/>
                <a:gridCol w="826858"/>
                <a:gridCol w="1465942"/>
                <a:gridCol w="1579964"/>
              </a:tblGrid>
              <a:tr h="370840">
                <a:tc>
                  <a:txBody>
                    <a:bodyPr/>
                    <a:lstStyle/>
                    <a:p>
                      <a:endParaRPr lang="en-US"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rgbClr val="000099"/>
                          </a:solidFill>
                        </a:rPr>
                        <a:t>Read</a:t>
                      </a:r>
                      <a:endParaRPr lang="en-US"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rgbClr val="000099"/>
                          </a:solidFill>
                        </a:rPr>
                        <a:t>Write</a:t>
                      </a:r>
                      <a:endParaRPr lang="en-US"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rgbClr val="000099"/>
                          </a:solidFill>
                        </a:rPr>
                        <a:t>Increment</a:t>
                      </a:r>
                      <a:endParaRPr lang="en-US"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solidFill>
                            <a:srgbClr val="000099"/>
                          </a:solidFill>
                        </a:rPr>
                        <a:t>Decrement</a:t>
                      </a:r>
                      <a:endParaRPr lang="en-US" sz="2000" dirty="0">
                        <a:solidFill>
                          <a:srgbClr val="00009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99"/>
                          </a:solidFill>
                        </a:rPr>
                        <a:t>Read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B050"/>
                          </a:solidFill>
                        </a:rPr>
                        <a:t>Y</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99"/>
                          </a:solidFill>
                        </a:rPr>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99"/>
                          </a:solidFill>
                        </a:rPr>
                        <a:t>Increment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B050"/>
                          </a:solidFill>
                        </a:rPr>
                        <a:t>Y</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B050"/>
                          </a:solidFill>
                        </a:rPr>
                        <a:t>Y</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99"/>
                          </a:solidFill>
                        </a:rPr>
                        <a:t>Decrement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FF0000"/>
                          </a:solidFill>
                        </a:rPr>
                        <a:t>N</a:t>
                      </a: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B050"/>
                          </a:solidFill>
                        </a:rPr>
                        <a:t>Y</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00B050"/>
                          </a:solidFill>
                        </a:rPr>
                        <a:t>Y</a:t>
                      </a:r>
                      <a:endParaRPr lang="en-US"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51920" y="3325320"/>
              <a:ext cx="6893640" cy="2583000"/>
            </p14:xfrm>
          </p:contentPart>
        </mc:Choice>
        <mc:Fallback>
          <p:pic>
            <p:nvPicPr>
              <p:cNvPr id="3" name="Ink 2"/>
              <p:cNvPicPr/>
              <p:nvPr/>
            </p:nvPicPr>
            <p:blipFill>
              <a:blip r:embed="rId3"/>
              <a:stretch>
                <a:fillRect/>
              </a:stretch>
            </p:blipFill>
            <p:spPr>
              <a:xfrm>
                <a:off x="142560" y="3315960"/>
                <a:ext cx="6912360" cy="2601720"/>
              </a:xfrm>
              <a:prstGeom prst="rect">
                <a:avLst/>
              </a:prstGeom>
            </p:spPr>
          </p:pic>
        </mc:Fallback>
      </mc:AlternateContent>
    </p:spTree>
    <p:extLst>
      <p:ext uri="{BB962C8B-B14F-4D97-AF65-F5344CB8AC3E}">
        <p14:creationId xmlns:p14="http://schemas.microsoft.com/office/powerpoint/2010/main" val="24536752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49</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Increment and Decrement Operations</a:t>
            </a:r>
            <a:endParaRPr lang="en-US" sz="2800" dirty="0" smtClean="0"/>
          </a:p>
        </p:txBody>
      </p:sp>
      <p:sp>
        <p:nvSpPr>
          <p:cNvPr id="7" name="Rectangle 6"/>
          <p:cNvSpPr/>
          <p:nvPr/>
        </p:nvSpPr>
        <p:spPr>
          <a:xfrm>
            <a:off x="3898670" y="4290982"/>
            <a:ext cx="4579434" cy="1323439"/>
          </a:xfrm>
          <a:prstGeom prst="rect">
            <a:avLst/>
          </a:prstGeom>
        </p:spPr>
        <p:txBody>
          <a:bodyPr wrap="square">
            <a:spAutoFit/>
          </a:bodyPr>
          <a:lstStyle/>
          <a:p>
            <a:pPr marL="3175" algn="just">
              <a:spcBef>
                <a:spcPts val="600"/>
              </a:spcBef>
              <a:defRPr/>
            </a:pPr>
            <a:r>
              <a:rPr lang="en-US" sz="2000" dirty="0" smtClean="0">
                <a:solidFill>
                  <a:srgbClr val="000099"/>
                </a:solidFill>
                <a:latin typeface="Arial" pitchFamily="34" charset="0"/>
                <a:cs typeface="Arial" pitchFamily="34" charset="0"/>
              </a:rPr>
              <a:t>SG(H11) is acyclic and is equivalent to a serial history T1</a:t>
            </a:r>
            <a:r>
              <a:rPr lang="en-US" sz="2000" dirty="0" smtClean="0">
                <a:solidFill>
                  <a:srgbClr val="000099"/>
                </a:solidFill>
                <a:latin typeface="Arial" pitchFamily="34" charset="0"/>
                <a:cs typeface="Arial" pitchFamily="34" charset="0"/>
                <a:sym typeface="Wingdings" pitchFamily="2" charset="2"/>
              </a:rPr>
              <a:t></a:t>
            </a:r>
            <a:r>
              <a:rPr lang="en-US" sz="2000" dirty="0" smtClean="0">
                <a:solidFill>
                  <a:srgbClr val="000099"/>
                </a:solidFill>
                <a:latin typeface="Arial" pitchFamily="34" charset="0"/>
                <a:cs typeface="Arial" pitchFamily="34" charset="0"/>
              </a:rPr>
              <a:t>T3</a:t>
            </a:r>
            <a:r>
              <a:rPr lang="en-US" sz="2000" dirty="0" smtClean="0">
                <a:solidFill>
                  <a:srgbClr val="000099"/>
                </a:solidFill>
                <a:latin typeface="Arial" pitchFamily="34" charset="0"/>
                <a:cs typeface="Arial" pitchFamily="34" charset="0"/>
                <a:sym typeface="Wingdings" pitchFamily="2" charset="2"/>
              </a:rPr>
              <a:t></a:t>
            </a:r>
            <a:r>
              <a:rPr lang="en-US" sz="2000" dirty="0" smtClean="0">
                <a:solidFill>
                  <a:srgbClr val="000099"/>
                </a:solidFill>
                <a:latin typeface="Arial" pitchFamily="34" charset="0"/>
                <a:cs typeface="Arial" pitchFamily="34" charset="0"/>
              </a:rPr>
              <a:t>T2</a:t>
            </a:r>
            <a:r>
              <a:rPr lang="en-US" sz="2000" dirty="0" smtClean="0">
                <a:solidFill>
                  <a:srgbClr val="000099"/>
                </a:solidFill>
                <a:latin typeface="Arial" pitchFamily="34" charset="0"/>
                <a:cs typeface="Arial" pitchFamily="34" charset="0"/>
                <a:sym typeface="Wingdings" pitchFamily="2" charset="2"/>
              </a:rPr>
              <a:t></a:t>
            </a:r>
            <a:r>
              <a:rPr lang="en-US" sz="2000" dirty="0" smtClean="0">
                <a:solidFill>
                  <a:srgbClr val="000099"/>
                </a:solidFill>
                <a:latin typeface="Arial" pitchFamily="34" charset="0"/>
                <a:cs typeface="Arial" pitchFamily="34" charset="0"/>
              </a:rPr>
              <a:t>T4 that can be obtained from a topological sort.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29" y="4218721"/>
            <a:ext cx="3044825"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stretch>
            <a:fillRect/>
          </a:stretch>
        </p:blipFill>
        <p:spPr>
          <a:xfrm>
            <a:off x="498759" y="1311966"/>
            <a:ext cx="7890803" cy="2339008"/>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6347520" y="778680"/>
              <a:ext cx="2484360" cy="1532520"/>
            </p14:xfrm>
          </p:contentPart>
        </mc:Choice>
        <mc:Fallback>
          <p:pic>
            <p:nvPicPr>
              <p:cNvPr id="3" name="Ink 2"/>
              <p:cNvPicPr/>
              <p:nvPr/>
            </p:nvPicPr>
            <p:blipFill>
              <a:blip r:embed="rId5"/>
              <a:stretch>
                <a:fillRect/>
              </a:stretch>
            </p:blipFill>
            <p:spPr>
              <a:xfrm>
                <a:off x="6338160" y="769320"/>
                <a:ext cx="2503080" cy="1551240"/>
              </a:xfrm>
              <a:prstGeom prst="rect">
                <a:avLst/>
              </a:prstGeom>
            </p:spPr>
          </p:pic>
        </mc:Fallback>
      </mc:AlternateContent>
    </p:spTree>
    <p:extLst>
      <p:ext uri="{BB962C8B-B14F-4D97-AF65-F5344CB8AC3E}">
        <p14:creationId xmlns:p14="http://schemas.microsoft.com/office/powerpoint/2010/main" val="828723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50CD89C7-3BB1-46CE-89F4-2BB54F8497AF}" type="slidenum">
              <a:rPr lang="en-US" sz="1400" smtClean="0">
                <a:solidFill>
                  <a:srgbClr val="000099"/>
                </a:solidFill>
                <a:latin typeface="Arial" pitchFamily="34" charset="0"/>
                <a:cs typeface="Arial" pitchFamily="34" charset="0"/>
              </a:rPr>
              <a:pPr/>
              <a:t>5</a:t>
            </a:fld>
            <a:endParaRPr lang="en-US" sz="1400" b="0" smtClean="0"/>
          </a:p>
        </p:txBody>
      </p:sp>
      <p:sp>
        <p:nvSpPr>
          <p:cNvPr id="23555" name="Rectangle 2"/>
          <p:cNvSpPr>
            <a:spLocks noGrp="1" noChangeArrowheads="1"/>
          </p:cNvSpPr>
          <p:nvPr>
            <p:ph type="title" idx="4294967295"/>
          </p:nvPr>
        </p:nvSpPr>
        <p:spPr>
          <a:xfrm>
            <a:off x="660400" y="584200"/>
            <a:ext cx="7772400" cy="388938"/>
          </a:xfrm>
        </p:spPr>
        <p:txBody>
          <a:bodyPr/>
          <a:lstStyle/>
          <a:p>
            <a:pPr marL="457200" indent="-457200"/>
            <a:r>
              <a:rPr lang="en-US" sz="2800" b="1" smtClean="0">
                <a:solidFill>
                  <a:srgbClr val="C00000"/>
                </a:solidFill>
                <a:latin typeface="Arial" pitchFamily="34" charset="0"/>
                <a:cs typeface="Arial" pitchFamily="34" charset="0"/>
              </a:rPr>
              <a:t>Introduction to Transaction</a:t>
            </a:r>
          </a:p>
        </p:txBody>
      </p:sp>
      <p:sp>
        <p:nvSpPr>
          <p:cNvPr id="2" name="Rectangle 1"/>
          <p:cNvSpPr/>
          <p:nvPr/>
        </p:nvSpPr>
        <p:spPr>
          <a:xfrm>
            <a:off x="930275" y="1770063"/>
            <a:ext cx="7640638" cy="3230562"/>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Consistency Constraints</a:t>
            </a:r>
          </a:p>
          <a:p>
            <a:pPr marL="233363" algn="just">
              <a:spcBef>
                <a:spcPts val="1200"/>
              </a:spcBef>
              <a:defRPr/>
            </a:pPr>
            <a:r>
              <a:rPr lang="en-US" sz="2000" dirty="0">
                <a:solidFill>
                  <a:srgbClr val="000099"/>
                </a:solidFill>
                <a:latin typeface="Arial" pitchFamily="34" charset="0"/>
                <a:cs typeface="Arial" pitchFamily="34" charset="0"/>
              </a:rPr>
              <a:t>A set of </a:t>
            </a:r>
            <a:r>
              <a:rPr lang="en-US" sz="2000" i="1" dirty="0">
                <a:solidFill>
                  <a:srgbClr val="000099"/>
                </a:solidFill>
                <a:latin typeface="Arial" pitchFamily="34" charset="0"/>
                <a:cs typeface="Arial" pitchFamily="34" charset="0"/>
              </a:rPr>
              <a:t>assertions</a:t>
            </a:r>
            <a:r>
              <a:rPr lang="en-US" sz="2000" dirty="0">
                <a:solidFill>
                  <a:srgbClr val="000099"/>
                </a:solidFill>
                <a:latin typeface="Arial" pitchFamily="34" charset="0"/>
                <a:cs typeface="Arial" pitchFamily="34" charset="0"/>
              </a:rPr>
              <a:t> or </a:t>
            </a:r>
            <a:r>
              <a:rPr lang="en-US" sz="2000" i="1" dirty="0">
                <a:solidFill>
                  <a:srgbClr val="000099"/>
                </a:solidFill>
                <a:latin typeface="Arial" pitchFamily="34" charset="0"/>
                <a:cs typeface="Arial" pitchFamily="34" charset="0"/>
              </a:rPr>
              <a:t>constraints</a:t>
            </a:r>
            <a:r>
              <a:rPr lang="en-US" sz="2000" dirty="0">
                <a:solidFill>
                  <a:srgbClr val="000099"/>
                </a:solidFill>
                <a:latin typeface="Arial" pitchFamily="34" charset="0"/>
                <a:cs typeface="Arial" pitchFamily="34" charset="0"/>
              </a:rPr>
              <a:t> that must be satisfied by all operations </a:t>
            </a:r>
            <a:r>
              <a:rPr lang="en-US" sz="2000" dirty="0" smtClean="0">
                <a:solidFill>
                  <a:srgbClr val="000099"/>
                </a:solidFill>
                <a:latin typeface="Arial" pitchFamily="34" charset="0"/>
                <a:cs typeface="Arial" pitchFamily="34" charset="0"/>
              </a:rPr>
              <a:t>performed on </a:t>
            </a:r>
            <a:r>
              <a:rPr lang="en-US" sz="2000" dirty="0">
                <a:solidFill>
                  <a:srgbClr val="000099"/>
                </a:solidFill>
                <a:latin typeface="Arial" pitchFamily="34" charset="0"/>
                <a:cs typeface="Arial" pitchFamily="34" charset="0"/>
              </a:rPr>
              <a:t>the database. These constraints may be explicitly defined or implied when transaction code is written.</a:t>
            </a:r>
          </a:p>
          <a:p>
            <a:pPr marL="233363" algn="just">
              <a:spcBef>
                <a:spcPts val="1200"/>
              </a:spcBef>
              <a:defRPr/>
            </a:pPr>
            <a:r>
              <a:rPr lang="en-US" sz="2000" dirty="0">
                <a:solidFill>
                  <a:srgbClr val="000099"/>
                </a:solidFill>
                <a:latin typeface="Arial" pitchFamily="34" charset="0"/>
                <a:cs typeface="Arial" pitchFamily="34" charset="0"/>
              </a:rPr>
              <a:t>Examples</a:t>
            </a:r>
          </a:p>
          <a:p>
            <a:pPr marL="457200" algn="just">
              <a:spcBef>
                <a:spcPts val="1200"/>
              </a:spcBef>
              <a:defRPr/>
            </a:pPr>
            <a:r>
              <a:rPr lang="en-US" sz="2000" i="1" dirty="0">
                <a:solidFill>
                  <a:srgbClr val="000099"/>
                </a:solidFill>
                <a:latin typeface="Arial" pitchFamily="34" charset="0"/>
                <a:cs typeface="Arial" pitchFamily="34" charset="0"/>
              </a:rPr>
              <a:t>Last account balance = Current balance + Debit amount</a:t>
            </a:r>
          </a:p>
          <a:p>
            <a:pPr marL="457200" algn="just">
              <a:spcBef>
                <a:spcPts val="600"/>
              </a:spcBef>
              <a:defRPr/>
            </a:pPr>
            <a:r>
              <a:rPr lang="en-US" sz="2000" i="1" dirty="0">
                <a:solidFill>
                  <a:srgbClr val="000099"/>
                </a:solidFill>
                <a:latin typeface="Arial" pitchFamily="34" charset="0"/>
                <a:cs typeface="Arial" pitchFamily="34" charset="0"/>
              </a:rPr>
              <a:t>Cost of an item = Amount paid - Tax</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50</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Increment and Decrement Operations</a:t>
            </a:r>
            <a:endParaRPr lang="en-US" sz="2800" dirty="0" smtClean="0"/>
          </a:p>
        </p:txBody>
      </p:sp>
      <p:sp>
        <p:nvSpPr>
          <p:cNvPr id="3" name="Rectangle 2"/>
          <p:cNvSpPr/>
          <p:nvPr/>
        </p:nvSpPr>
        <p:spPr>
          <a:xfrm>
            <a:off x="2593572" y="1409146"/>
            <a:ext cx="3973484" cy="523220"/>
          </a:xfrm>
          <a:prstGeom prst="rect">
            <a:avLst/>
          </a:prstGeom>
        </p:spPr>
        <p:txBody>
          <a:bodyPr wrap="square">
            <a:spAutoFit/>
          </a:bodyPr>
          <a:lstStyle/>
          <a:p>
            <a:r>
              <a:rPr lang="en-US" sz="2800" dirty="0" smtClean="0">
                <a:solidFill>
                  <a:srgbClr val="00B050"/>
                </a:solidFill>
                <a:latin typeface="Arial" pitchFamily="34" charset="0"/>
                <a:cs typeface="Arial" pitchFamily="34" charset="0"/>
              </a:rPr>
              <a:t>Question and Answer</a:t>
            </a:r>
            <a:endParaRPr lang="en-US" sz="2800" dirty="0">
              <a:solidFill>
                <a:srgbClr val="00B050"/>
              </a:solidFill>
            </a:endParaRPr>
          </a:p>
        </p:txBody>
      </p:sp>
    </p:spTree>
    <p:extLst>
      <p:ext uri="{BB962C8B-B14F-4D97-AF65-F5344CB8AC3E}">
        <p14:creationId xmlns:p14="http://schemas.microsoft.com/office/powerpoint/2010/main" val="685933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51</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a:t>
            </a:r>
            <a:endParaRPr lang="en-US" sz="2800" dirty="0" smtClean="0"/>
          </a:p>
        </p:txBody>
      </p:sp>
      <p:sp>
        <p:nvSpPr>
          <p:cNvPr id="7" name="Rectangle 6"/>
          <p:cNvSpPr/>
          <p:nvPr/>
        </p:nvSpPr>
        <p:spPr>
          <a:xfrm>
            <a:off x="731521" y="1472967"/>
            <a:ext cx="7714210" cy="3785652"/>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In database a view is a part of the whole. The whole can be a relation, a file, or a history. Here a view is used to analyze the history equivalence using the final results produced by two histories. In our earlier treatment of history equivalence, we used conflicting operation. In the view approach we look at the final writes in two histories to see if they produce the same result. Note that when we analyze a write, we must consider read operations that precede the write.</a:t>
            </a:r>
          </a:p>
        </p:txBody>
      </p:sp>
    </p:spTree>
    <p:extLst>
      <p:ext uri="{BB962C8B-B14F-4D97-AF65-F5344CB8AC3E}">
        <p14:creationId xmlns:p14="http://schemas.microsoft.com/office/powerpoint/2010/main" val="14152701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52</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Equivalence</a:t>
            </a:r>
            <a:endParaRPr lang="en-US" sz="2800" dirty="0" smtClean="0"/>
          </a:p>
        </p:txBody>
      </p:sp>
      <p:sp>
        <p:nvSpPr>
          <p:cNvPr id="7" name="Rectangle 6"/>
          <p:cNvSpPr/>
          <p:nvPr/>
        </p:nvSpPr>
        <p:spPr>
          <a:xfrm>
            <a:off x="731521" y="1331651"/>
            <a:ext cx="7714210" cy="4493538"/>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We proceed as follows:</a:t>
            </a:r>
          </a:p>
          <a:p>
            <a:pPr marL="236538" algn="just">
              <a:spcBef>
                <a:spcPts val="600"/>
              </a:spcBef>
              <a:defRPr/>
            </a:pPr>
            <a:r>
              <a:rPr lang="en-US" sz="2000" dirty="0" smtClean="0">
                <a:solidFill>
                  <a:srgbClr val="000099"/>
                </a:solidFill>
                <a:latin typeface="Arial" pitchFamily="34" charset="0"/>
                <a:cs typeface="Arial" pitchFamily="34" charset="0"/>
              </a:rPr>
              <a:t>We assume that each write is a function of read. We can formalize this as follows:</a:t>
            </a:r>
          </a:p>
          <a:p>
            <a:pPr marL="693738" indent="-457200" algn="just">
              <a:spcBef>
                <a:spcPts val="1200"/>
              </a:spcBef>
              <a:buFont typeface="+mj-lt"/>
              <a:buAutoNum type="arabicPeriod"/>
              <a:defRPr/>
            </a:pPr>
            <a:r>
              <a:rPr lang="en-US" sz="2000" dirty="0" smtClean="0">
                <a:solidFill>
                  <a:srgbClr val="000099"/>
                </a:solidFill>
                <a:latin typeface="Arial" pitchFamily="34" charset="0"/>
                <a:cs typeface="Arial" pitchFamily="34" charset="0"/>
              </a:rPr>
              <a:t>If each transaction reads each of its data item from the same </a:t>
            </a:r>
            <a:r>
              <a:rPr lang="en-US" sz="2000" i="1" dirty="0" smtClean="0">
                <a:solidFill>
                  <a:srgbClr val="000099"/>
                </a:solidFill>
                <a:latin typeface="Arial" pitchFamily="34" charset="0"/>
                <a:cs typeface="Arial" pitchFamily="34" charset="0"/>
              </a:rPr>
              <a:t>W’s</a:t>
            </a:r>
            <a:r>
              <a:rPr lang="en-US" sz="2000" dirty="0" smtClean="0">
                <a:solidFill>
                  <a:srgbClr val="000099"/>
                </a:solidFill>
                <a:latin typeface="Arial" pitchFamily="34" charset="0"/>
                <a:cs typeface="Arial" pitchFamily="34" charset="0"/>
              </a:rPr>
              <a:t>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all </a:t>
            </a:r>
            <a:r>
              <a:rPr lang="en-US" sz="2000" i="1" dirty="0" smtClean="0">
                <a:solidFill>
                  <a:srgbClr val="000099"/>
                </a:solidFill>
                <a:latin typeface="Arial" pitchFamily="34" charset="0"/>
                <a:cs typeface="Arial" pitchFamily="34" charset="0"/>
              </a:rPr>
              <a:t>W’s</a:t>
            </a:r>
            <a:r>
              <a:rPr lang="en-US" sz="2000" dirty="0" smtClean="0">
                <a:solidFill>
                  <a:srgbClr val="000099"/>
                </a:solidFill>
                <a:latin typeface="Arial" pitchFamily="34" charset="0"/>
                <a:cs typeface="Arial" pitchFamily="34" charset="0"/>
              </a:rPr>
              <a:t> will produce the same result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p>
          <a:p>
            <a:pPr marL="693738" indent="-457200" algn="just">
              <a:spcBef>
                <a:spcPts val="600"/>
              </a:spcBef>
              <a:buFont typeface="+mj-lt"/>
              <a:buAutoNum type="arabicPeriod"/>
              <a:defRPr/>
            </a:pPr>
            <a:r>
              <a:rPr lang="en-US" sz="2000" dirty="0" smtClean="0">
                <a:solidFill>
                  <a:srgbClr val="000099"/>
                </a:solidFill>
                <a:latin typeface="Arial" pitchFamily="34" charset="0"/>
                <a:cs typeface="Arial" pitchFamily="34" charset="0"/>
              </a:rPr>
              <a:t>If for each data item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the </a:t>
            </a:r>
            <a:r>
              <a:rPr lang="en-US" sz="2000" i="1" dirty="0" smtClean="0">
                <a:solidFill>
                  <a:srgbClr val="000099"/>
                </a:solidFill>
                <a:latin typeface="Arial" pitchFamily="34" charset="0"/>
                <a:cs typeface="Arial" pitchFamily="34" charset="0"/>
              </a:rPr>
              <a:t>w(x)</a:t>
            </a:r>
            <a:r>
              <a:rPr lang="en-US" sz="2000" dirty="0" smtClean="0">
                <a:solidFill>
                  <a:srgbClr val="000099"/>
                </a:solidFill>
                <a:latin typeface="Arial" pitchFamily="34" charset="0"/>
                <a:cs typeface="Arial" pitchFamily="34" charset="0"/>
              </a:rPr>
              <a:t> is the same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the final value of all data items will be the same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p>
          <a:p>
            <a:pPr marL="236538" algn="just">
              <a:spcBef>
                <a:spcPts val="1200"/>
              </a:spcBef>
              <a:defRPr/>
            </a:pPr>
            <a:r>
              <a:rPr lang="en-US" dirty="0" smtClean="0">
                <a:solidFill>
                  <a:srgbClr val="660066"/>
                </a:solidFill>
                <a:latin typeface="Arial" pitchFamily="34" charset="0"/>
                <a:cs typeface="Arial" pitchFamily="34" charset="0"/>
              </a:rPr>
              <a:t>We conclude that if all </a:t>
            </a:r>
            <a:r>
              <a:rPr lang="en-US" i="1" dirty="0" smtClean="0">
                <a:solidFill>
                  <a:srgbClr val="660066"/>
                </a:solidFill>
                <a:latin typeface="Arial" pitchFamily="34" charset="0"/>
                <a:cs typeface="Arial" pitchFamily="34" charset="0"/>
              </a:rPr>
              <a:t>W’s</a:t>
            </a:r>
            <a:r>
              <a:rPr lang="en-US" dirty="0" smtClean="0">
                <a:solidFill>
                  <a:srgbClr val="660066"/>
                </a:solidFill>
                <a:latin typeface="Arial" pitchFamily="34" charset="0"/>
                <a:cs typeface="Arial" pitchFamily="34" charset="0"/>
              </a:rPr>
              <a:t> in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write the same final values then this will leave the database in the same consistent state.</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40951333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53</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Formalization of View Equivalence</a:t>
            </a:r>
            <a:endParaRPr lang="en-US" sz="2800" dirty="0" smtClean="0"/>
          </a:p>
        </p:txBody>
      </p:sp>
      <p:sp>
        <p:nvSpPr>
          <p:cNvPr id="7" name="Rectangle 6"/>
          <p:cNvSpPr/>
          <p:nvPr/>
        </p:nvSpPr>
        <p:spPr>
          <a:xfrm>
            <a:off x="731521" y="1331651"/>
            <a:ext cx="7714210" cy="3877985"/>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The final write of </a:t>
            </a:r>
            <a:r>
              <a:rPr lang="en-US" i="1" dirty="0" smtClean="0">
                <a:solidFill>
                  <a:srgbClr val="660066"/>
                </a:solidFill>
                <a:latin typeface="Arial" pitchFamily="34" charset="0"/>
                <a:cs typeface="Arial" pitchFamily="34" charset="0"/>
              </a:rPr>
              <a:t>x</a:t>
            </a:r>
            <a:r>
              <a:rPr lang="en-US" dirty="0" smtClean="0">
                <a:solidFill>
                  <a:srgbClr val="660066"/>
                </a:solidFill>
                <a:latin typeface="Arial" pitchFamily="34" charset="0"/>
                <a:cs typeface="Arial" pitchFamily="34" charset="0"/>
              </a:rPr>
              <a:t> in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a:t>
            </a:r>
            <a:r>
              <a:rPr lang="en-US" i="1" dirty="0" err="1" smtClean="0">
                <a:solidFill>
                  <a:srgbClr val="660066"/>
                </a:solidFill>
                <a:latin typeface="Arial" pitchFamily="34" charset="0"/>
                <a:cs typeface="Arial" pitchFamily="34" charset="0"/>
              </a:rPr>
              <a:t>w</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[x]</a:t>
            </a:r>
            <a:r>
              <a:rPr lang="en-US"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and </a:t>
            </a:r>
            <a:r>
              <a:rPr lang="en-US" i="1" dirty="0" err="1" smtClean="0">
                <a:solidFill>
                  <a:srgbClr val="660066"/>
                </a:solidFill>
                <a:latin typeface="Arial" pitchFamily="34" charset="0"/>
                <a:cs typeface="Arial" pitchFamily="34" charset="0"/>
              </a:rPr>
              <a:t>a</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sym typeface="Symbol"/>
              </a:rPr>
              <a:t> H</a:t>
            </a:r>
            <a:r>
              <a:rPr lang="en-US" dirty="0" smtClean="0">
                <a:solidFill>
                  <a:srgbClr val="660066"/>
                </a:solidFill>
                <a:latin typeface="Arial" pitchFamily="34" charset="0"/>
                <a:cs typeface="Arial" pitchFamily="34" charset="0"/>
                <a:sym typeface="Symbol"/>
              </a:rPr>
              <a:t>. For any </a:t>
            </a:r>
            <a:r>
              <a:rPr lang="en-US" i="1" dirty="0" err="1" smtClean="0">
                <a:solidFill>
                  <a:srgbClr val="660066"/>
                </a:solidFill>
                <a:latin typeface="Arial" pitchFamily="34" charset="0"/>
                <a:cs typeface="Arial" pitchFamily="34" charset="0"/>
                <a:sym typeface="Symbol"/>
              </a:rPr>
              <a:t>w</a:t>
            </a:r>
            <a:r>
              <a:rPr lang="en-US" i="1" baseline="-10000" dirty="0" err="1" smtClean="0">
                <a:solidFill>
                  <a:srgbClr val="660066"/>
                </a:solidFill>
                <a:latin typeface="Arial" pitchFamily="34" charset="0"/>
                <a:cs typeface="Arial" pitchFamily="34" charset="0"/>
                <a:sym typeface="Symbol"/>
              </a:rPr>
              <a:t>j</a:t>
            </a:r>
            <a:r>
              <a:rPr lang="en-US" i="1" dirty="0" smtClean="0">
                <a:solidFill>
                  <a:srgbClr val="660066"/>
                </a:solidFill>
                <a:latin typeface="Arial" pitchFamily="34" charset="0"/>
                <a:cs typeface="Arial" pitchFamily="34" charset="0"/>
                <a:sym typeface="Symbol"/>
              </a:rPr>
              <a:t>[x]</a:t>
            </a:r>
            <a:r>
              <a:rPr lang="en-US" i="1" dirty="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 </a:t>
            </a:r>
            <a:r>
              <a:rPr lang="en-US" dirty="0" smtClean="0">
                <a:solidFill>
                  <a:srgbClr val="660066"/>
                </a:solidFill>
                <a:latin typeface="Arial" pitchFamily="34" charset="0"/>
                <a:cs typeface="Arial" pitchFamily="34" charset="0"/>
              </a:rPr>
              <a:t>(</a:t>
            </a:r>
            <a:r>
              <a:rPr lang="en-US" i="1" dirty="0" smtClean="0">
                <a:solidFill>
                  <a:srgbClr val="660066"/>
                </a:solidFill>
                <a:latin typeface="Arial" pitchFamily="34" charset="0"/>
                <a:cs typeface="Arial" pitchFamily="34" charset="0"/>
              </a:rPr>
              <a:t>j </a:t>
            </a:r>
            <a:r>
              <a:rPr lang="en-US" i="1" dirty="0" smtClean="0">
                <a:solidFill>
                  <a:srgbClr val="660066"/>
                </a:solidFill>
                <a:latin typeface="Arial" pitchFamily="34" charset="0"/>
                <a:cs typeface="Arial" pitchFamily="34" charset="0"/>
                <a:sym typeface="Symbol"/>
              </a:rPr>
              <a:t> </a:t>
            </a:r>
            <a:r>
              <a:rPr lang="en-US" i="1" dirty="0" err="1"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either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a:t>
            </a:r>
            <a:r>
              <a:rPr lang="en-US" i="1" dirty="0" smtClean="0">
                <a:solidFill>
                  <a:srgbClr val="660066"/>
                </a:solidFill>
                <a:latin typeface="Arial" pitchFamily="34" charset="0"/>
                <a:cs typeface="Arial" pitchFamily="34" charset="0"/>
              </a:rPr>
              <a:t>] &lt; </a:t>
            </a:r>
            <a:r>
              <a:rPr lang="en-US" i="1" dirty="0" err="1">
                <a:solidFill>
                  <a:srgbClr val="660066"/>
                </a:solidFill>
                <a:latin typeface="Arial" pitchFamily="34" charset="0"/>
                <a:cs typeface="Arial" pitchFamily="34" charset="0"/>
                <a:sym typeface="Symbol"/>
              </a:rPr>
              <a:t>w</a:t>
            </a:r>
            <a:r>
              <a:rPr lang="en-US" i="1" baseline="-10000" dirty="0" err="1">
                <a:solidFill>
                  <a:srgbClr val="660066"/>
                </a:solidFill>
                <a:latin typeface="Arial" pitchFamily="34" charset="0"/>
                <a:cs typeface="Arial" pitchFamily="34" charset="0"/>
                <a:sym typeface="Symbol"/>
              </a:rPr>
              <a:t>j</a:t>
            </a:r>
            <a:r>
              <a:rPr lang="en-US" i="1" baseline="-10000" dirty="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[x]</a:t>
            </a:r>
            <a:r>
              <a:rPr lang="en-US" dirty="0" smtClean="0">
                <a:solidFill>
                  <a:srgbClr val="660066"/>
                </a:solidFill>
                <a:latin typeface="Arial" pitchFamily="34" charset="0"/>
                <a:cs typeface="Arial" pitchFamily="34" charset="0"/>
                <a:sym typeface="Symbol"/>
              </a:rPr>
              <a:t> or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are equivalent if</a:t>
            </a:r>
          </a:p>
          <a:p>
            <a:pPr marL="693738" indent="-457200" algn="just">
              <a:spcBef>
                <a:spcPts val="1200"/>
              </a:spcBef>
              <a:buFont typeface="+mj-lt"/>
              <a:buAutoNum type="arabicPeriod"/>
              <a:defRPr/>
            </a:pPr>
            <a:r>
              <a:rPr lang="en-US" sz="2000" i="1" dirty="0" smtClean="0">
                <a:solidFill>
                  <a:srgbClr val="000099"/>
                </a:solidFill>
                <a:latin typeface="Arial" pitchFamily="34" charset="0"/>
                <a:cs typeface="Arial" pitchFamily="34" charset="0"/>
              </a:rPr>
              <a:t>H </a:t>
            </a:r>
            <a:r>
              <a:rPr lang="en-US" i="1" dirty="0" smtClean="0">
                <a:solidFill>
                  <a:srgbClr val="000099"/>
                </a:solidFill>
                <a:latin typeface="Arial" pitchFamily="34" charset="0"/>
                <a:cs typeface="Arial" pitchFamily="34" charset="0"/>
                <a:sym typeface="Symbol"/>
              </a:rPr>
              <a:t></a:t>
            </a:r>
            <a:r>
              <a:rPr lang="en-US" sz="2000" i="1" dirty="0" smtClean="0">
                <a:solidFill>
                  <a:srgbClr val="660066"/>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i="1" dirty="0" smtClean="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have the same set of operations;</a:t>
            </a:r>
          </a:p>
          <a:p>
            <a:pPr marL="693738" indent="-457200" algn="just">
              <a:spcBef>
                <a:spcPts val="1200"/>
              </a:spcBef>
              <a:buFont typeface="+mj-lt"/>
              <a:buAutoNum type="arabicPeriod"/>
              <a:defRPr/>
            </a:pPr>
            <a:r>
              <a:rPr lang="en-US" sz="2000" dirty="0" smtClean="0">
                <a:solidFill>
                  <a:srgbClr val="000099"/>
                </a:solidFill>
                <a:latin typeface="Arial" pitchFamily="34" charset="0"/>
                <a:cs typeface="Arial" pitchFamily="34" charset="0"/>
              </a:rPr>
              <a:t>For any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baseline="-10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such that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H </a:t>
            </a:r>
            <a:r>
              <a:rPr lang="en-US" sz="2000" dirty="0" smtClean="0">
                <a:solidFill>
                  <a:srgbClr val="000099"/>
                </a:solidFill>
                <a:latin typeface="Arial" pitchFamily="34" charset="0"/>
                <a:cs typeface="Arial" pitchFamily="34" charset="0"/>
              </a:rPr>
              <a:t>(hence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H’) and for any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reads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F</a:t>
            </a:r>
            <a:r>
              <a:rPr lang="en-US" sz="2000" dirty="0" smtClean="0">
                <a:solidFill>
                  <a:srgbClr val="000099"/>
                </a:solidFill>
                <a:latin typeface="Arial" pitchFamily="34" charset="0"/>
                <a:cs typeface="Arial" pitchFamily="34" charset="0"/>
              </a:rPr>
              <a:t>or each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if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is the final write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it is also the final write in </a:t>
            </a:r>
            <a:r>
              <a:rPr lang="en-US" sz="2000" i="1" dirty="0" smtClean="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4270724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54</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165396"/>
            <a:ext cx="7714210" cy="4632037"/>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Definition: A history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view </a:t>
            </a:r>
            <a:r>
              <a:rPr lang="en-US"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 (VSR) if for any prefix </a:t>
            </a:r>
            <a:r>
              <a:rPr lang="en-US" i="1" dirty="0" smtClean="0">
                <a:solidFill>
                  <a:srgbClr val="660066"/>
                </a:solidFill>
                <a:latin typeface="Arial" pitchFamily="34" charset="0"/>
                <a:cs typeface="Arial" pitchFamily="34" charset="0"/>
              </a:rPr>
              <a:t>H’ = C(H’) </a:t>
            </a:r>
            <a:r>
              <a:rPr lang="en-US" dirty="0" smtClean="0">
                <a:solidFill>
                  <a:srgbClr val="660066"/>
                </a:solidFill>
                <a:latin typeface="Arial" pitchFamily="34" charset="0"/>
                <a:cs typeface="Arial" pitchFamily="34" charset="0"/>
              </a:rPr>
              <a:t>(committed projection) of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view equivalent to some serial history.</a:t>
            </a:r>
            <a:r>
              <a:rPr lang="en-US"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Consider the following history:</a:t>
            </a:r>
          </a:p>
          <a:p>
            <a:pPr marL="3175" algn="ctr">
              <a:spcBef>
                <a:spcPts val="1200"/>
              </a:spcBef>
              <a:spcAft>
                <a:spcPts val="1200"/>
              </a:spcAft>
              <a:defRPr/>
            </a:pPr>
            <a:r>
              <a:rPr lang="en-US" i="1" dirty="0" smtClean="0">
                <a:solidFill>
                  <a:srgbClr val="000099"/>
                </a:solidFill>
                <a:latin typeface="Arial" pitchFamily="34" charset="0"/>
                <a:cs typeface="Arial" pitchFamily="34" charset="0"/>
              </a:rPr>
              <a:t>H</a:t>
            </a:r>
            <a:r>
              <a:rPr lang="en-US" i="1" baseline="-10000" dirty="0" smtClean="0">
                <a:solidFill>
                  <a:srgbClr val="000099"/>
                </a:solidFill>
                <a:latin typeface="Arial" pitchFamily="34" charset="0"/>
                <a:cs typeface="Arial" pitchFamily="34" charset="0"/>
              </a:rPr>
              <a:t>12</a:t>
            </a:r>
            <a:r>
              <a:rPr lang="en-US" i="1" dirty="0" smtClean="0">
                <a:solidFill>
                  <a:srgbClr val="000099"/>
                </a:solidFill>
                <a:latin typeface="Arial" pitchFamily="34" charset="0"/>
                <a:cs typeface="Arial" pitchFamily="34" charset="0"/>
              </a:rPr>
              <a:t> </a:t>
            </a:r>
            <a:r>
              <a:rPr lang="en-US" i="1" dirty="0">
                <a:solidFill>
                  <a:srgbClr val="000099"/>
                </a:solidFill>
                <a:latin typeface="Arial" pitchFamily="34" charset="0"/>
                <a:cs typeface="Arial" pitchFamily="34" charset="0"/>
              </a:rPr>
              <a:t>= 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a:t>
            </a:r>
            <a:r>
              <a:rPr lang="en-US" i="1" dirty="0" smtClean="0">
                <a:solidFill>
                  <a:srgbClr val="000099"/>
                </a:solidFill>
                <a:latin typeface="Arial" pitchFamily="34" charset="0"/>
                <a:cs typeface="Arial" pitchFamily="34" charset="0"/>
              </a:rPr>
              <a:t>w</a:t>
            </a:r>
            <a:r>
              <a:rPr lang="en-US" i="1" baseline="-10000" dirty="0" smtClean="0">
                <a:solidFill>
                  <a:srgbClr val="000099"/>
                </a:solidFill>
                <a:latin typeface="Arial" pitchFamily="34" charset="0"/>
                <a:cs typeface="Arial" pitchFamily="34" charset="0"/>
              </a:rPr>
              <a:t>2</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a:t>
            </a:r>
            <a:r>
              <a:rPr lang="en-US" i="1" dirty="0" smtClean="0">
                <a:solidFill>
                  <a:srgbClr val="000099"/>
                </a:solidFill>
                <a:latin typeface="Arial" pitchFamily="34" charset="0"/>
                <a:cs typeface="Arial" pitchFamily="34" charset="0"/>
              </a:rPr>
              <a:t>w</a:t>
            </a:r>
            <a:r>
              <a:rPr lang="en-US" i="1" baseline="-10000" dirty="0" smtClean="0">
                <a:solidFill>
                  <a:srgbClr val="000099"/>
                </a:solidFill>
                <a:latin typeface="Arial" pitchFamily="34" charset="0"/>
                <a:cs typeface="Arial" pitchFamily="34" charset="0"/>
              </a:rPr>
              <a:t>2</a:t>
            </a:r>
            <a:r>
              <a:rPr lang="en-US" i="1" dirty="0" smtClean="0">
                <a:solidFill>
                  <a:srgbClr val="000099"/>
                </a:solidFill>
                <a:latin typeface="Arial" pitchFamily="34" charset="0"/>
                <a:cs typeface="Arial" pitchFamily="34" charset="0"/>
              </a:rPr>
              <a:t>[y] c</a:t>
            </a:r>
            <a:r>
              <a:rPr lang="en-US" i="1" baseline="-10000" dirty="0" smtClean="0">
                <a:solidFill>
                  <a:srgbClr val="000099"/>
                </a:solidFill>
                <a:latin typeface="Arial" pitchFamily="34" charset="0"/>
                <a:cs typeface="Arial" pitchFamily="34" charset="0"/>
              </a:rPr>
              <a:t>2 </a:t>
            </a:r>
            <a:r>
              <a:rPr lang="en-US" i="1" dirty="0" smtClean="0">
                <a:solidFill>
                  <a:srgbClr val="000099"/>
                </a:solidFill>
                <a:latin typeface="Arial" pitchFamily="34" charset="0"/>
                <a:cs typeface="Arial" pitchFamily="34" charset="0"/>
              </a:rPr>
              <a:t>w</a:t>
            </a:r>
            <a:r>
              <a:rPr lang="en-US" i="1" baseline="-10000" dirty="0" smtClean="0">
                <a:solidFill>
                  <a:srgbClr val="000099"/>
                </a:solidFill>
                <a:latin typeface="Arial" pitchFamily="34" charset="0"/>
                <a:cs typeface="Arial" pitchFamily="34" charset="0"/>
              </a:rPr>
              <a:t>1</a:t>
            </a:r>
            <a:r>
              <a:rPr lang="en-US" i="1" dirty="0" smtClean="0">
                <a:solidFill>
                  <a:srgbClr val="000099"/>
                </a:solidFill>
                <a:latin typeface="Arial" pitchFamily="34" charset="0"/>
                <a:cs typeface="Arial" pitchFamily="34" charset="0"/>
              </a:rPr>
              <a:t>[y</a:t>
            </a:r>
            <a:r>
              <a:rPr lang="en-US" i="1" dirty="0">
                <a:solidFill>
                  <a:srgbClr val="000099"/>
                </a:solidFill>
                <a:latin typeface="Arial" pitchFamily="34" charset="0"/>
                <a:cs typeface="Arial" pitchFamily="34" charset="0"/>
              </a:rPr>
              <a:t>] </a:t>
            </a:r>
            <a:r>
              <a:rPr lang="en-US" i="1" dirty="0" smtClean="0">
                <a:solidFill>
                  <a:srgbClr val="000099"/>
                </a:solidFill>
                <a:latin typeface="Arial" pitchFamily="34" charset="0"/>
                <a:cs typeface="Arial" pitchFamily="34" charset="0"/>
              </a:rPr>
              <a:t>c</a:t>
            </a:r>
            <a:r>
              <a:rPr lang="en-US" i="1" baseline="-10000" dirty="0" smtClean="0">
                <a:solidFill>
                  <a:srgbClr val="000099"/>
                </a:solidFill>
                <a:latin typeface="Arial" pitchFamily="34" charset="0"/>
                <a:cs typeface="Arial" pitchFamily="34" charset="0"/>
              </a:rPr>
              <a:t>1 </a:t>
            </a:r>
            <a:r>
              <a:rPr lang="en-US" i="1" dirty="0" smtClean="0">
                <a:solidFill>
                  <a:srgbClr val="000099"/>
                </a:solidFill>
                <a:latin typeface="Arial" pitchFamily="34" charset="0"/>
                <a:cs typeface="Arial" pitchFamily="34" charset="0"/>
              </a:rPr>
              <a:t>w</a:t>
            </a:r>
            <a:r>
              <a:rPr lang="en-US" i="1" baseline="-10000" dirty="0" smtClean="0">
                <a:solidFill>
                  <a:srgbClr val="000099"/>
                </a:solidFill>
                <a:latin typeface="Arial" pitchFamily="34" charset="0"/>
                <a:cs typeface="Arial" pitchFamily="34" charset="0"/>
              </a:rPr>
              <a:t>3</a:t>
            </a:r>
            <a:r>
              <a:rPr lang="en-US" i="1" dirty="0" smtClean="0">
                <a:solidFill>
                  <a:srgbClr val="000099"/>
                </a:solidFill>
                <a:latin typeface="Arial" pitchFamily="34" charset="0"/>
                <a:cs typeface="Arial" pitchFamily="34" charset="0"/>
              </a:rPr>
              <a:t>[x</a:t>
            </a:r>
            <a:r>
              <a:rPr lang="en-US" i="1" dirty="0">
                <a:solidFill>
                  <a:srgbClr val="000099"/>
                </a:solidFill>
                <a:latin typeface="Arial" pitchFamily="34" charset="0"/>
                <a:cs typeface="Arial" pitchFamily="34" charset="0"/>
              </a:rPr>
              <a:t>] </a:t>
            </a:r>
            <a:r>
              <a:rPr lang="en-US" i="1" dirty="0" smtClean="0">
                <a:solidFill>
                  <a:srgbClr val="000099"/>
                </a:solidFill>
                <a:latin typeface="Arial" pitchFamily="34" charset="0"/>
                <a:cs typeface="Arial" pitchFamily="34" charset="0"/>
              </a:rPr>
              <a:t>w</a:t>
            </a:r>
            <a:r>
              <a:rPr lang="en-US" i="1" baseline="-10000" dirty="0" smtClean="0">
                <a:solidFill>
                  <a:srgbClr val="000099"/>
                </a:solidFill>
                <a:latin typeface="Arial" pitchFamily="34" charset="0"/>
                <a:cs typeface="Arial" pitchFamily="34" charset="0"/>
              </a:rPr>
              <a:t>3</a:t>
            </a:r>
            <a:r>
              <a:rPr lang="en-US" i="1" dirty="0" smtClean="0">
                <a:solidFill>
                  <a:srgbClr val="000099"/>
                </a:solidFill>
                <a:latin typeface="Arial" pitchFamily="34" charset="0"/>
                <a:cs typeface="Arial" pitchFamily="34" charset="0"/>
              </a:rPr>
              <a:t>[y</a:t>
            </a:r>
            <a:r>
              <a:rPr lang="en-US" i="1" dirty="0">
                <a:solidFill>
                  <a:srgbClr val="000099"/>
                </a:solidFill>
                <a:latin typeface="Arial" pitchFamily="34" charset="0"/>
                <a:cs typeface="Arial" pitchFamily="34" charset="0"/>
              </a:rPr>
              <a:t>] </a:t>
            </a:r>
            <a:r>
              <a:rPr lang="en-US" i="1" dirty="0" smtClean="0">
                <a:solidFill>
                  <a:srgbClr val="000099"/>
                </a:solidFill>
                <a:latin typeface="Arial" pitchFamily="34" charset="0"/>
                <a:cs typeface="Arial" pitchFamily="34" charset="0"/>
              </a:rPr>
              <a:t>c</a:t>
            </a:r>
            <a:r>
              <a:rPr lang="en-US" i="1" baseline="-10000" dirty="0" smtClean="0">
                <a:solidFill>
                  <a:srgbClr val="000099"/>
                </a:solidFill>
                <a:latin typeface="Arial" pitchFamily="34" charset="0"/>
                <a:cs typeface="Arial" pitchFamily="34" charset="0"/>
              </a:rPr>
              <a:t>3</a:t>
            </a:r>
          </a:p>
          <a:p>
            <a:pPr marL="3175" algn="just">
              <a:spcBef>
                <a:spcPts val="600"/>
              </a:spcBef>
              <a:defRPr/>
            </a:pPr>
            <a:r>
              <a:rPr lang="en-US" i="1" dirty="0" smtClean="0">
                <a:solidFill>
                  <a:srgbClr val="660066"/>
                </a:solidFill>
                <a:latin typeface="Arial" pitchFamily="34" charset="0"/>
                <a:cs typeface="Arial" pitchFamily="34" charset="0"/>
              </a:rPr>
              <a:t>C(H</a:t>
            </a:r>
            <a:r>
              <a:rPr lang="en-US" i="1" baseline="-10000" dirty="0" smtClean="0">
                <a:solidFill>
                  <a:srgbClr val="660066"/>
                </a:solidFill>
                <a:latin typeface="Arial" pitchFamily="34" charset="0"/>
                <a:cs typeface="Arial" pitchFamily="34" charset="0"/>
              </a:rPr>
              <a:t>12</a:t>
            </a:r>
            <a:r>
              <a:rPr lang="en-US" i="1" dirty="0" smtClean="0">
                <a:solidFill>
                  <a:srgbClr val="660066"/>
                </a:solidFill>
                <a:latin typeface="Arial" pitchFamily="34" charset="0"/>
                <a:cs typeface="Arial" pitchFamily="34" charset="0"/>
              </a:rPr>
              <a:t>) = </a:t>
            </a:r>
            <a:r>
              <a:rPr lang="en-US" i="1" dirty="0">
                <a:solidFill>
                  <a:srgbClr val="660066"/>
                </a:solidFill>
                <a:latin typeface="Arial" pitchFamily="34" charset="0"/>
                <a:cs typeface="Arial" pitchFamily="34" charset="0"/>
              </a:rPr>
              <a:t>H</a:t>
            </a:r>
            <a:r>
              <a:rPr lang="en-US" i="1" baseline="-10000" dirty="0">
                <a:solidFill>
                  <a:srgbClr val="660066"/>
                </a:solidFill>
                <a:latin typeface="Arial" pitchFamily="34" charset="0"/>
                <a:cs typeface="Arial" pitchFamily="34" charset="0"/>
              </a:rPr>
              <a:t>12</a:t>
            </a:r>
            <a:r>
              <a:rPr lang="en-US" i="1" dirty="0" smtClean="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is a view equivalent to T</a:t>
            </a:r>
            <a:r>
              <a:rPr lang="en-US" baseline="-10000" dirty="0" smtClean="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rPr>
              <a:t> T</a:t>
            </a:r>
            <a:r>
              <a:rPr lang="en-US" baseline="-10000" dirty="0" smtClean="0">
                <a:solidFill>
                  <a:srgbClr val="660066"/>
                </a:solidFill>
                <a:latin typeface="Arial" pitchFamily="34" charset="0"/>
                <a:cs typeface="Arial" pitchFamily="34" charset="0"/>
              </a:rPr>
              <a:t>2</a:t>
            </a:r>
            <a:r>
              <a:rPr lang="en-US" dirty="0" smtClean="0">
                <a:solidFill>
                  <a:srgbClr val="660066"/>
                </a:solidFill>
                <a:latin typeface="Arial" pitchFamily="34" charset="0"/>
                <a:cs typeface="Arial" pitchFamily="34" charset="0"/>
              </a:rPr>
              <a:t> T</a:t>
            </a:r>
            <a:r>
              <a:rPr lang="en-US" baseline="-10000" dirty="0" smtClean="0">
                <a:solidFill>
                  <a:srgbClr val="660066"/>
                </a:solidFill>
                <a:latin typeface="Arial" pitchFamily="34" charset="0"/>
                <a:cs typeface="Arial" pitchFamily="34" charset="0"/>
              </a:rPr>
              <a:t>3</a:t>
            </a:r>
            <a:r>
              <a:rPr lang="en-US" dirty="0" smtClean="0">
                <a:solidFill>
                  <a:srgbClr val="660066"/>
                </a:solidFill>
                <a:latin typeface="Arial" pitchFamily="34" charset="0"/>
                <a:cs typeface="Arial" pitchFamily="34" charset="0"/>
              </a:rPr>
              <a:t>.</a:t>
            </a:r>
          </a:p>
          <a:p>
            <a:pPr marL="3175" algn="just">
              <a:spcBef>
                <a:spcPts val="1200"/>
              </a:spcBef>
              <a:defRPr/>
            </a:pPr>
            <a:r>
              <a:rPr lang="en-US" i="1" dirty="0" smtClean="0">
                <a:solidFill>
                  <a:srgbClr val="660066"/>
                </a:solidFill>
                <a:latin typeface="Arial" pitchFamily="34" charset="0"/>
                <a:cs typeface="Arial" pitchFamily="34" charset="0"/>
                <a:sym typeface="Symbol"/>
              </a:rPr>
              <a:t>C(</a:t>
            </a:r>
            <a:r>
              <a:rPr lang="en-US" i="1" dirty="0" smtClean="0">
                <a:solidFill>
                  <a:srgbClr val="660066"/>
                </a:solidFill>
                <a:latin typeface="Arial" pitchFamily="34" charset="0"/>
                <a:cs typeface="Arial" pitchFamily="34" charset="0"/>
              </a:rPr>
              <a:t>H’</a:t>
            </a:r>
            <a:r>
              <a:rPr lang="en-US" i="1" baseline="-10000" dirty="0" smtClean="0">
                <a:solidFill>
                  <a:srgbClr val="660066"/>
                </a:solidFill>
                <a:latin typeface="Arial" pitchFamily="34" charset="0"/>
                <a:cs typeface="Arial" pitchFamily="34" charset="0"/>
              </a:rPr>
              <a:t>12</a:t>
            </a:r>
            <a:r>
              <a:rPr lang="en-US" i="1" dirty="0" smtClean="0">
                <a:solidFill>
                  <a:srgbClr val="660066"/>
                </a:solidFill>
                <a:latin typeface="Arial" pitchFamily="34" charset="0"/>
                <a:cs typeface="Arial" pitchFamily="34" charset="0"/>
                <a:sym typeface="Symbol"/>
              </a:rPr>
              <a:t>) =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a:t>
            </a:r>
            <a:r>
              <a:rPr lang="en-US" dirty="0" smtClean="0">
                <a:solidFill>
                  <a:srgbClr val="660066"/>
                </a:solidFill>
                <a:latin typeface="Arial" pitchFamily="34" charset="0"/>
                <a:cs typeface="Arial" pitchFamily="34" charset="0"/>
                <a:sym typeface="Symbol"/>
              </a:rPr>
              <a:t> is not view equivalent to either </a:t>
            </a:r>
            <a:r>
              <a:rPr lang="en-US" i="1" dirty="0">
                <a:solidFill>
                  <a:srgbClr val="660066"/>
                </a:solidFill>
                <a:latin typeface="Arial" pitchFamily="34" charset="0"/>
                <a:cs typeface="Arial" pitchFamily="34" charset="0"/>
              </a:rPr>
              <a:t>T</a:t>
            </a:r>
            <a:r>
              <a:rPr lang="en-US" i="1" baseline="-10000" dirty="0">
                <a:solidFill>
                  <a:srgbClr val="660066"/>
                </a:solidFill>
                <a:latin typeface="Arial" pitchFamily="34" charset="0"/>
                <a:cs typeface="Arial" pitchFamily="34" charset="0"/>
              </a:rPr>
              <a:t>1</a:t>
            </a:r>
            <a:r>
              <a:rPr lang="en-US" i="1" dirty="0">
                <a:solidFill>
                  <a:srgbClr val="660066"/>
                </a:solidFill>
                <a:latin typeface="Arial" pitchFamily="34" charset="0"/>
                <a:cs typeface="Arial" pitchFamily="34" charset="0"/>
              </a:rPr>
              <a:t> T</a:t>
            </a:r>
            <a:r>
              <a:rPr lang="en-US" i="1" baseline="-10000" dirty="0">
                <a:solidFill>
                  <a:srgbClr val="660066"/>
                </a:solidFill>
                <a:latin typeface="Arial" pitchFamily="34" charset="0"/>
                <a:cs typeface="Arial" pitchFamily="34" charset="0"/>
              </a:rPr>
              <a:t>2</a:t>
            </a:r>
            <a:r>
              <a:rPr lang="en-US" i="1"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sym typeface="Symbol"/>
              </a:rPr>
              <a:t>or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2 </a:t>
            </a:r>
            <a:r>
              <a:rPr lang="en-US" i="1" dirty="0" smtClean="0">
                <a:solidFill>
                  <a:srgbClr val="660066"/>
                </a:solidFill>
                <a:latin typeface="Arial" pitchFamily="34" charset="0"/>
                <a:cs typeface="Arial" pitchFamily="34" charset="0"/>
              </a:rPr>
              <a:t>T</a:t>
            </a:r>
            <a:r>
              <a:rPr lang="en-US" i="1" baseline="-10000" dirty="0" smtClean="0">
                <a:solidFill>
                  <a:srgbClr val="660066"/>
                </a:solidFill>
                <a:latin typeface="Arial" pitchFamily="34" charset="0"/>
                <a:cs typeface="Arial" pitchFamily="34" charset="0"/>
              </a:rPr>
              <a:t>1</a:t>
            </a:r>
            <a:r>
              <a:rPr lang="en-US" dirty="0" smtClean="0">
                <a:solidFill>
                  <a:srgbClr val="660066"/>
                </a:solidFill>
                <a:latin typeface="Arial" pitchFamily="34" charset="0"/>
                <a:cs typeface="Arial" pitchFamily="34" charset="0"/>
                <a:sym typeface="Symbol"/>
              </a:rPr>
              <a:t>.   </a:t>
            </a:r>
          </a:p>
          <a:p>
            <a:pPr marL="3175" algn="just">
              <a:spcBef>
                <a:spcPts val="1200"/>
              </a:spcBef>
              <a:defRPr/>
            </a:pPr>
            <a:r>
              <a:rPr lang="en-US" dirty="0" smtClean="0">
                <a:solidFill>
                  <a:srgbClr val="FF0000"/>
                </a:solidFill>
                <a:latin typeface="Arial" pitchFamily="34" charset="0"/>
                <a:cs typeface="Arial" pitchFamily="34" charset="0"/>
                <a:sym typeface="Symbol"/>
              </a:rPr>
              <a:t>Note</a:t>
            </a:r>
            <a:r>
              <a:rPr lang="en-US" dirty="0" smtClean="0">
                <a:solidFill>
                  <a:srgbClr val="660066"/>
                </a:solidFill>
                <a:latin typeface="Arial" pitchFamily="34" charset="0"/>
                <a:cs typeface="Arial" pitchFamily="34" charset="0"/>
                <a:sym typeface="Symbol"/>
              </a:rPr>
              <a:t>: A committed projection of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is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3</a:t>
            </a:r>
            <a:r>
              <a:rPr lang="en-US" i="1" dirty="0">
                <a:solidFill>
                  <a:srgbClr val="000099"/>
                </a:solidFill>
                <a:latin typeface="Arial" pitchFamily="34" charset="0"/>
                <a:cs typeface="Arial" pitchFamily="34" charset="0"/>
              </a:rPr>
              <a:t>[y] </a:t>
            </a:r>
            <a:r>
              <a:rPr lang="en-US" i="1" dirty="0" smtClean="0">
                <a:solidFill>
                  <a:srgbClr val="000099"/>
                </a:solidFill>
                <a:latin typeface="Arial" pitchFamily="34" charset="0"/>
                <a:cs typeface="Arial" pitchFamily="34" charset="0"/>
              </a:rPr>
              <a:t>c</a:t>
            </a:r>
            <a:r>
              <a:rPr lang="en-US" i="1" baseline="-10000" dirty="0" smtClean="0">
                <a:solidFill>
                  <a:srgbClr val="000099"/>
                </a:solidFill>
                <a:latin typeface="Arial" pitchFamily="34" charset="0"/>
                <a:cs typeface="Arial" pitchFamily="34" charset="0"/>
              </a:rPr>
              <a:t>3</a:t>
            </a:r>
          </a:p>
          <a:p>
            <a:pPr marL="3175" algn="just">
              <a:spcBef>
                <a:spcPts val="1200"/>
              </a:spcBef>
              <a:defRPr/>
            </a:pPr>
            <a:r>
              <a:rPr lang="en-US" dirty="0">
                <a:solidFill>
                  <a:srgbClr val="660066"/>
                </a:solidFill>
                <a:latin typeface="Arial" pitchFamily="34" charset="0"/>
                <a:cs typeface="Arial" pitchFamily="34" charset="0"/>
                <a:sym typeface="Symbol"/>
              </a:rPr>
              <a:t>A </a:t>
            </a:r>
            <a:r>
              <a:rPr lang="en-US" dirty="0" smtClean="0">
                <a:solidFill>
                  <a:srgbClr val="660066"/>
                </a:solidFill>
                <a:latin typeface="Arial" pitchFamily="34" charset="0"/>
                <a:cs typeface="Arial" pitchFamily="34" charset="0"/>
                <a:sym typeface="Symbol"/>
              </a:rPr>
              <a:t>prefix </a:t>
            </a:r>
            <a:r>
              <a:rPr lang="en-US" i="1" dirty="0" smtClean="0">
                <a:solidFill>
                  <a:srgbClr val="660066"/>
                </a:solidFill>
                <a:latin typeface="Arial" pitchFamily="34" charset="0"/>
                <a:cs typeface="Arial" pitchFamily="34" charset="0"/>
                <a:sym typeface="Symbol"/>
              </a:rPr>
              <a:t>C(H’) </a:t>
            </a:r>
            <a:r>
              <a:rPr lang="en-US" dirty="0" smtClean="0">
                <a:solidFill>
                  <a:srgbClr val="660066"/>
                </a:solidFill>
                <a:latin typeface="Arial" pitchFamily="34" charset="0"/>
                <a:cs typeface="Arial" pitchFamily="34" charset="0"/>
                <a:sym typeface="Symbol"/>
              </a:rPr>
              <a:t>of </a:t>
            </a:r>
            <a:r>
              <a:rPr lang="en-US" i="1" dirty="0">
                <a:solidFill>
                  <a:srgbClr val="000099"/>
                </a:solidFill>
                <a:latin typeface="Arial" pitchFamily="34" charset="0"/>
                <a:cs typeface="Arial" pitchFamily="34" charset="0"/>
              </a:rPr>
              <a:t>H</a:t>
            </a:r>
            <a:r>
              <a:rPr lang="en-US" i="1" baseline="-10000" dirty="0">
                <a:solidFill>
                  <a:srgbClr val="000099"/>
                </a:solidFill>
                <a:latin typeface="Arial" pitchFamily="34" charset="0"/>
                <a:cs typeface="Arial" pitchFamily="34" charset="0"/>
              </a:rPr>
              <a:t>12</a:t>
            </a:r>
            <a:r>
              <a:rPr lang="en-US" dirty="0" smtClean="0">
                <a:solidFill>
                  <a:srgbClr val="660066"/>
                </a:solidFill>
                <a:latin typeface="Arial" pitchFamily="34" charset="0"/>
                <a:cs typeface="Arial" pitchFamily="34" charset="0"/>
                <a:sym typeface="Symbol"/>
              </a:rPr>
              <a:t> is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[x] w</a:t>
            </a:r>
            <a:r>
              <a:rPr lang="en-US" i="1" baseline="-10000" dirty="0">
                <a:solidFill>
                  <a:srgbClr val="000099"/>
                </a:solidFill>
                <a:latin typeface="Arial" pitchFamily="34" charset="0"/>
                <a:cs typeface="Arial" pitchFamily="34" charset="0"/>
              </a:rPr>
              <a:t>2</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2 </a:t>
            </a:r>
            <a:r>
              <a:rPr lang="en-US" i="1" dirty="0">
                <a:solidFill>
                  <a:srgbClr val="000099"/>
                </a:solidFill>
                <a:latin typeface="Arial" pitchFamily="34" charset="0"/>
                <a:cs typeface="Arial" pitchFamily="34" charset="0"/>
              </a:rPr>
              <a:t>w</a:t>
            </a:r>
            <a:r>
              <a:rPr lang="en-US" i="1" baseline="-10000" dirty="0">
                <a:solidFill>
                  <a:srgbClr val="000099"/>
                </a:solidFill>
                <a:latin typeface="Arial" pitchFamily="34" charset="0"/>
                <a:cs typeface="Arial" pitchFamily="34" charset="0"/>
              </a:rPr>
              <a:t>1</a:t>
            </a:r>
            <a:r>
              <a:rPr lang="en-US" i="1" dirty="0">
                <a:solidFill>
                  <a:srgbClr val="000099"/>
                </a:solidFill>
                <a:latin typeface="Arial" pitchFamily="34" charset="0"/>
                <a:cs typeface="Arial" pitchFamily="34" charset="0"/>
              </a:rPr>
              <a:t>[y] c</a:t>
            </a:r>
            <a:r>
              <a:rPr lang="en-US" i="1" baseline="-10000" dirty="0">
                <a:solidFill>
                  <a:srgbClr val="000099"/>
                </a:solidFill>
                <a:latin typeface="Arial" pitchFamily="34" charset="0"/>
                <a:cs typeface="Arial" pitchFamily="34" charset="0"/>
              </a:rPr>
              <a:t>1 </a:t>
            </a:r>
            <a:endParaRPr lang="en-US" dirty="0">
              <a:solidFill>
                <a:srgbClr val="660066"/>
              </a:solidFill>
              <a:latin typeface="Arial" pitchFamily="34" charset="0"/>
              <a:cs typeface="Arial" pitchFamily="34" charset="0"/>
              <a:sym typeface="Symbol"/>
            </a:endParaRPr>
          </a:p>
        </p:txBody>
      </p:sp>
    </p:spTree>
    <p:extLst>
      <p:ext uri="{BB962C8B-B14F-4D97-AF65-F5344CB8AC3E}">
        <p14:creationId xmlns:p14="http://schemas.microsoft.com/office/powerpoint/2010/main" val="19332645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55</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1970117" y="1191947"/>
            <a:ext cx="5162203" cy="461665"/>
          </a:xfrm>
          <a:prstGeom prst="rect">
            <a:avLst/>
          </a:prstGeom>
        </p:spPr>
        <p:txBody>
          <a:bodyPr wrap="square">
            <a:spAutoFit/>
          </a:bodyPr>
          <a:lstStyle/>
          <a:p>
            <a:pPr marL="3175" algn="ctr">
              <a:spcBef>
                <a:spcPts val="600"/>
              </a:spcBef>
              <a:defRPr/>
            </a:pPr>
            <a:r>
              <a:rPr lang="en-US" dirty="0" smtClean="0">
                <a:solidFill>
                  <a:srgbClr val="660066"/>
                </a:solidFill>
                <a:latin typeface="Arial" pitchFamily="34" charset="0"/>
                <a:cs typeface="Arial" pitchFamily="34" charset="0"/>
                <a:sym typeface="Symbol"/>
              </a:rPr>
              <a:t>Self Study: Theorem 2.4 (Page 40)</a:t>
            </a:r>
            <a:endParaRPr lang="en-US" dirty="0">
              <a:solidFill>
                <a:srgbClr val="660066"/>
              </a:solidFill>
              <a:latin typeface="Arial" pitchFamily="34" charset="0"/>
              <a:cs typeface="Arial" pitchFamily="34" charset="0"/>
              <a:sym typeface="Symbol"/>
            </a:endParaRPr>
          </a:p>
        </p:txBody>
      </p:sp>
      <p:sp>
        <p:nvSpPr>
          <p:cNvPr id="5" name="Rectangle 4"/>
          <p:cNvSpPr/>
          <p:nvPr/>
        </p:nvSpPr>
        <p:spPr>
          <a:xfrm>
            <a:off x="2564476" y="2057539"/>
            <a:ext cx="3973484" cy="523220"/>
          </a:xfrm>
          <a:prstGeom prst="rect">
            <a:avLst/>
          </a:prstGeom>
        </p:spPr>
        <p:txBody>
          <a:bodyPr wrap="square">
            <a:spAutoFit/>
          </a:bodyPr>
          <a:lstStyle/>
          <a:p>
            <a:r>
              <a:rPr lang="en-US" sz="2800" dirty="0" smtClean="0">
                <a:solidFill>
                  <a:srgbClr val="00B050"/>
                </a:solidFill>
                <a:latin typeface="Arial" pitchFamily="34" charset="0"/>
                <a:cs typeface="Arial" pitchFamily="34" charset="0"/>
              </a:rPr>
              <a:t>Question and Answer</a:t>
            </a:r>
            <a:endParaRPr lang="en-US" sz="2800" dirty="0">
              <a:solidFill>
                <a:srgbClr val="00B050"/>
              </a:solidFill>
            </a:endParaRPr>
          </a:p>
        </p:txBody>
      </p:sp>
      <p:sp>
        <p:nvSpPr>
          <p:cNvPr id="6" name="Rectangle 5"/>
          <p:cNvSpPr/>
          <p:nvPr/>
        </p:nvSpPr>
        <p:spPr>
          <a:xfrm>
            <a:off x="980900" y="4185597"/>
            <a:ext cx="7689273" cy="1384995"/>
          </a:xfrm>
          <a:prstGeom prst="rect">
            <a:avLst/>
          </a:prstGeom>
        </p:spPr>
        <p:txBody>
          <a:bodyPr wrap="square">
            <a:spAutoFit/>
          </a:bodyPr>
          <a:lstStyle/>
          <a:p>
            <a:pPr algn="ctr"/>
            <a:r>
              <a:rPr lang="en-US" sz="2800" dirty="0" smtClean="0">
                <a:solidFill>
                  <a:srgbClr val="00B050"/>
                </a:solidFill>
                <a:latin typeface="Arial" pitchFamily="34" charset="0"/>
                <a:cs typeface="Arial" pitchFamily="34" charset="0"/>
              </a:rPr>
              <a:t>Next topic: Chapter 1</a:t>
            </a:r>
          </a:p>
          <a:p>
            <a:pPr algn="ctr"/>
            <a:r>
              <a:rPr lang="en-US" sz="2800" dirty="0" err="1" smtClean="0">
                <a:solidFill>
                  <a:srgbClr val="00B050"/>
                </a:solidFill>
                <a:latin typeface="Arial" pitchFamily="34" charset="0"/>
                <a:cs typeface="Arial" pitchFamily="34" charset="0"/>
              </a:rPr>
              <a:t>Serializability</a:t>
            </a:r>
            <a:r>
              <a:rPr lang="en-US" sz="2800" dirty="0" smtClean="0">
                <a:solidFill>
                  <a:srgbClr val="00B050"/>
                </a:solidFill>
                <a:latin typeface="Arial" pitchFamily="34" charset="0"/>
                <a:cs typeface="Arial" pitchFamily="34" charset="0"/>
              </a:rPr>
              <a:t>, Recoverability and DBMS structure</a:t>
            </a:r>
            <a:endParaRPr lang="en-US" sz="2800" dirty="0">
              <a:solidFill>
                <a:srgbClr val="00B050"/>
              </a:solidFill>
            </a:endParaRPr>
          </a:p>
        </p:txBody>
      </p:sp>
      <p:sp>
        <p:nvSpPr>
          <p:cNvPr id="2" name="Rectangle 1"/>
          <p:cNvSpPr/>
          <p:nvPr/>
        </p:nvSpPr>
        <p:spPr>
          <a:xfrm>
            <a:off x="1504602" y="3013501"/>
            <a:ext cx="6276109" cy="461665"/>
          </a:xfrm>
          <a:prstGeom prst="rect">
            <a:avLst/>
          </a:prstGeom>
        </p:spPr>
        <p:txBody>
          <a:bodyPr wrap="square">
            <a:spAutoFit/>
          </a:bodyPr>
          <a:lstStyle/>
          <a:p>
            <a:r>
              <a:rPr lang="en-US" dirty="0">
                <a:solidFill>
                  <a:srgbClr val="0000FF"/>
                </a:solidFill>
                <a:latin typeface="Arial" pitchFamily="34" charset="0"/>
                <a:cs typeface="Arial" pitchFamily="34" charset="0"/>
              </a:rPr>
              <a:t>End of History and Transaction structure.</a:t>
            </a:r>
          </a:p>
        </p:txBody>
      </p:sp>
    </p:spTree>
    <p:extLst>
      <p:ext uri="{BB962C8B-B14F-4D97-AF65-F5344CB8AC3E}">
        <p14:creationId xmlns:p14="http://schemas.microsoft.com/office/powerpoint/2010/main" val="4287851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289050" y="2735263"/>
            <a:ext cx="257175" cy="15208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9"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7CF5328-3BF4-4E76-9366-AA8C9CFA7517}" type="slidenum">
              <a:rPr lang="en-US" sz="1400" smtClean="0">
                <a:solidFill>
                  <a:srgbClr val="000099"/>
                </a:solidFill>
                <a:latin typeface="Arial" pitchFamily="34" charset="0"/>
                <a:cs typeface="Arial" pitchFamily="34" charset="0"/>
              </a:rPr>
              <a:pPr/>
              <a:t>6</a:t>
            </a:fld>
            <a:endParaRPr lang="en-US" sz="1400" b="0" smtClean="0"/>
          </a:p>
        </p:txBody>
      </p:sp>
      <p:sp>
        <p:nvSpPr>
          <p:cNvPr id="24580" name="Rectangle 2"/>
          <p:cNvSpPr>
            <a:spLocks noGrp="1" noChangeArrowheads="1"/>
          </p:cNvSpPr>
          <p:nvPr>
            <p:ph type="title" idx="4294967295"/>
          </p:nvPr>
        </p:nvSpPr>
        <p:spPr>
          <a:xfrm>
            <a:off x="660400" y="584200"/>
            <a:ext cx="7772400" cy="388938"/>
          </a:xfrm>
        </p:spPr>
        <p:txBody>
          <a:bodyPr/>
          <a:lstStyle/>
          <a:p>
            <a:pPr marL="457200" indent="-457200"/>
            <a:r>
              <a:rPr lang="en-US" sz="2800" b="1" smtClean="0">
                <a:solidFill>
                  <a:srgbClr val="C00000"/>
                </a:solidFill>
                <a:latin typeface="Arial" pitchFamily="34" charset="0"/>
                <a:cs typeface="Arial" pitchFamily="34" charset="0"/>
              </a:rPr>
              <a:t>Transaction Properties</a:t>
            </a:r>
          </a:p>
        </p:txBody>
      </p:sp>
      <p:sp>
        <p:nvSpPr>
          <p:cNvPr id="2" name="Rectangle 1"/>
          <p:cNvSpPr/>
          <p:nvPr/>
        </p:nvSpPr>
        <p:spPr>
          <a:xfrm>
            <a:off x="930275" y="1770063"/>
            <a:ext cx="7640638" cy="3816350"/>
          </a:xfrm>
          <a:prstGeom prst="rect">
            <a:avLst/>
          </a:prstGeom>
        </p:spPr>
        <p:txBody>
          <a:bodyPr>
            <a:spAutoFit/>
          </a:bodyPr>
          <a:lstStyle/>
          <a:p>
            <a:pPr algn="just">
              <a:defRPr/>
            </a:pPr>
            <a:r>
              <a:rPr lang="en-US" dirty="0">
                <a:solidFill>
                  <a:srgbClr val="660066"/>
                </a:solidFill>
                <a:latin typeface="Arial" pitchFamily="34" charset="0"/>
                <a:cs typeface="Arial" pitchFamily="34" charset="0"/>
              </a:rPr>
              <a:t>The four properties discussed earlier is formally defined as</a:t>
            </a:r>
          </a:p>
          <a:p>
            <a:pPr marL="342900" indent="-342900" algn="just">
              <a:spcBef>
                <a:spcPts val="1200"/>
              </a:spcBef>
              <a:buFontTx/>
              <a:buBlip>
                <a:blip r:embed="rId2"/>
              </a:buBlip>
              <a:tabLst>
                <a:tab pos="2003425" algn="l"/>
              </a:tabLst>
              <a:defRPr/>
            </a:pPr>
            <a:r>
              <a:rPr lang="en-US" sz="2000" dirty="0">
                <a:solidFill>
                  <a:srgbClr val="000099"/>
                </a:solidFill>
                <a:latin typeface="Arial" pitchFamily="34" charset="0"/>
                <a:cs typeface="Arial" pitchFamily="34" charset="0"/>
              </a:rPr>
              <a:t>Atomicity:	All or nothing. Transaction either completes 	successfully or does not have any effect</a:t>
            </a:r>
          </a:p>
          <a:p>
            <a:pPr marL="342900" indent="-342900" algn="just">
              <a:buFontTx/>
              <a:buBlip>
                <a:blip r:embed="rId2"/>
              </a:buBlip>
              <a:tabLst>
                <a:tab pos="2003425" algn="l"/>
              </a:tabLst>
              <a:defRPr/>
            </a:pPr>
            <a:r>
              <a:rPr lang="en-US" sz="2000" dirty="0">
                <a:solidFill>
                  <a:srgbClr val="000099"/>
                </a:solidFill>
                <a:latin typeface="Arial" pitchFamily="34" charset="0"/>
                <a:cs typeface="Arial" pitchFamily="34" charset="0"/>
              </a:rPr>
              <a:t>Consistency: Preserves database integrity</a:t>
            </a:r>
          </a:p>
          <a:p>
            <a:pPr marL="342900" indent="-342900" algn="just">
              <a:buFontTx/>
              <a:buBlip>
                <a:blip r:embed="rId2"/>
              </a:buBlip>
              <a:tabLst>
                <a:tab pos="2003425" algn="l"/>
              </a:tabLst>
              <a:defRPr/>
            </a:pPr>
            <a:r>
              <a:rPr lang="en-US" sz="2000" dirty="0">
                <a:solidFill>
                  <a:srgbClr val="000099"/>
                </a:solidFill>
                <a:latin typeface="Arial" pitchFamily="34" charset="0"/>
                <a:cs typeface="Arial" pitchFamily="34" charset="0"/>
              </a:rPr>
              <a:t>I solation:	Entire execution is interference-free</a:t>
            </a:r>
          </a:p>
          <a:p>
            <a:pPr marL="342900" indent="-342900" algn="just">
              <a:buFontTx/>
              <a:buBlip>
                <a:blip r:embed="rId2"/>
              </a:buBlip>
              <a:tabLst>
                <a:tab pos="2003425" algn="l"/>
              </a:tabLst>
              <a:defRPr/>
            </a:pPr>
            <a:r>
              <a:rPr lang="en-US" sz="2000" dirty="0">
                <a:solidFill>
                  <a:srgbClr val="000099"/>
                </a:solidFill>
                <a:latin typeface="Arial" pitchFamily="34" charset="0"/>
                <a:cs typeface="Arial" pitchFamily="34" charset="0"/>
              </a:rPr>
              <a:t>Durability:	Changes to the database are not lost by a 	failure</a:t>
            </a:r>
          </a:p>
          <a:p>
            <a:pPr marL="342900" indent="-342900" algn="just">
              <a:buFontTx/>
              <a:buBlip>
                <a:blip r:embed="rId2"/>
              </a:buBlip>
              <a:tabLst>
                <a:tab pos="2003425" algn="l"/>
              </a:tabLst>
              <a:defRPr/>
            </a:pPr>
            <a:endParaRPr lang="en-US" sz="2000" dirty="0">
              <a:solidFill>
                <a:srgbClr val="000099"/>
              </a:solidFill>
              <a:latin typeface="Arial" pitchFamily="34" charset="0"/>
              <a:cs typeface="Arial" pitchFamily="34" charset="0"/>
            </a:endParaRPr>
          </a:p>
          <a:p>
            <a:pPr algn="just">
              <a:tabLst>
                <a:tab pos="2003425" algn="l"/>
              </a:tabLst>
              <a:defRPr/>
            </a:pPr>
            <a:r>
              <a:rPr lang="en-US" sz="2000" dirty="0">
                <a:solidFill>
                  <a:srgbClr val="000099"/>
                </a:solidFill>
                <a:latin typeface="Arial" pitchFamily="34" charset="0"/>
                <a:cs typeface="Arial" pitchFamily="34" charset="0"/>
              </a:rPr>
              <a:t>  ACID: If a program possesses ACID then it is a transaction.</a:t>
            </a:r>
          </a:p>
          <a:p>
            <a:pPr algn="just">
              <a:defRPr/>
            </a:pPr>
            <a:endParaRPr lang="en-US" dirty="0">
              <a:solidFill>
                <a:srgbClr val="660066"/>
              </a:solidFill>
              <a:latin typeface="Arial" pitchFamily="34" charset="0"/>
              <a:cs typeface="Arial" pitchFamily="34" charset="0"/>
            </a:endParaRPr>
          </a:p>
        </p:txBody>
      </p:sp>
      <p:cxnSp>
        <p:nvCxnSpPr>
          <p:cNvPr id="24582" name="Straight Arrow Connector 5"/>
          <p:cNvCxnSpPr>
            <a:cxnSpLocks noChangeShapeType="1"/>
          </p:cNvCxnSpPr>
          <p:nvPr/>
        </p:nvCxnSpPr>
        <p:spPr bwMode="auto">
          <a:xfrm>
            <a:off x="1417638" y="4256088"/>
            <a:ext cx="0" cy="61595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E1E3C306-9C17-40B1-8953-C5A34F146D0C}" type="slidenum">
              <a:rPr lang="en-US" sz="1400" smtClean="0">
                <a:solidFill>
                  <a:srgbClr val="000099"/>
                </a:solidFill>
                <a:latin typeface="Arial" pitchFamily="34" charset="0"/>
                <a:cs typeface="Arial" pitchFamily="34" charset="0"/>
              </a:rPr>
              <a:pPr/>
              <a:t>7</a:t>
            </a:fld>
            <a:endParaRPr lang="en-US" sz="1400" b="0" smtClean="0"/>
          </a:p>
        </p:txBody>
      </p:sp>
      <p:sp>
        <p:nvSpPr>
          <p:cNvPr id="25603" name="Rectangle 2"/>
          <p:cNvSpPr>
            <a:spLocks noGrp="1" noChangeArrowheads="1"/>
          </p:cNvSpPr>
          <p:nvPr>
            <p:ph type="title" idx="4294967295"/>
          </p:nvPr>
        </p:nvSpPr>
        <p:spPr>
          <a:xfrm>
            <a:off x="660400" y="584200"/>
            <a:ext cx="7772400" cy="388938"/>
          </a:xfrm>
        </p:spPr>
        <p:txBody>
          <a:bodyPr/>
          <a:lstStyle/>
          <a:p>
            <a:pPr marL="457200" indent="-457200"/>
            <a:r>
              <a:rPr lang="en-US" sz="2800" b="1" smtClean="0">
                <a:solidFill>
                  <a:srgbClr val="C00000"/>
                </a:solidFill>
                <a:latin typeface="Arial" pitchFamily="34" charset="0"/>
                <a:cs typeface="Arial" pitchFamily="34" charset="0"/>
              </a:rPr>
              <a:t>Transaction Properties</a:t>
            </a:r>
          </a:p>
        </p:txBody>
      </p:sp>
      <p:sp>
        <p:nvSpPr>
          <p:cNvPr id="2" name="Rectangle 1"/>
          <p:cNvSpPr/>
          <p:nvPr/>
        </p:nvSpPr>
        <p:spPr>
          <a:xfrm>
            <a:off x="847725" y="1228725"/>
            <a:ext cx="7639050" cy="4986338"/>
          </a:xfrm>
          <a:prstGeom prst="rect">
            <a:avLst/>
          </a:prstGeom>
        </p:spPr>
        <p:txBody>
          <a:bodyPr>
            <a:spAutoFit/>
          </a:bodyPr>
          <a:lstStyle/>
          <a:p>
            <a:pPr algn="just">
              <a:spcBef>
                <a:spcPts val="1200"/>
              </a:spcBef>
              <a:tabLst>
                <a:tab pos="2003425" algn="l"/>
              </a:tabLst>
              <a:defRPr/>
            </a:pPr>
            <a:r>
              <a:rPr lang="en-US" dirty="0">
                <a:solidFill>
                  <a:srgbClr val="660066"/>
                </a:solidFill>
                <a:latin typeface="Arial" pitchFamily="34" charset="0"/>
                <a:cs typeface="Arial" pitchFamily="34" charset="0"/>
              </a:rPr>
              <a:t>Atomicity</a:t>
            </a:r>
          </a:p>
          <a:p>
            <a:pPr marL="233363" algn="just">
              <a:spcBef>
                <a:spcPts val="1200"/>
              </a:spcBef>
              <a:defRPr/>
            </a:pPr>
            <a:r>
              <a:rPr lang="en-US" sz="2000" dirty="0">
                <a:solidFill>
                  <a:srgbClr val="000099"/>
                </a:solidFill>
                <a:latin typeface="Arial" pitchFamily="34" charset="0"/>
                <a:cs typeface="Arial" pitchFamily="34" charset="0"/>
              </a:rPr>
              <a:t>A transaction either executes </a:t>
            </a:r>
            <a:r>
              <a:rPr lang="en-US" sz="2000" i="1" dirty="0">
                <a:solidFill>
                  <a:srgbClr val="000099"/>
                </a:solidFill>
                <a:latin typeface="Arial" pitchFamily="34" charset="0"/>
                <a:cs typeface="Arial" pitchFamily="34" charset="0"/>
              </a:rPr>
              <a:t>completely</a:t>
            </a:r>
            <a:r>
              <a:rPr lang="en-US" sz="2000" dirty="0">
                <a:solidFill>
                  <a:srgbClr val="000099"/>
                </a:solidFill>
                <a:latin typeface="Arial" pitchFamily="34" charset="0"/>
                <a:cs typeface="Arial" pitchFamily="34" charset="0"/>
              </a:rPr>
              <a:t> (results persists in the database) or </a:t>
            </a:r>
            <a:r>
              <a:rPr lang="en-US" sz="2000" i="1" dirty="0">
                <a:solidFill>
                  <a:srgbClr val="000099"/>
                </a:solidFill>
                <a:latin typeface="Arial" pitchFamily="34" charset="0"/>
                <a:cs typeface="Arial" pitchFamily="34" charset="0"/>
              </a:rPr>
              <a:t>never starts </a:t>
            </a:r>
            <a:r>
              <a:rPr lang="en-US" sz="2000" dirty="0">
                <a:solidFill>
                  <a:srgbClr val="000099"/>
                </a:solidFill>
                <a:latin typeface="Arial" pitchFamily="34" charset="0"/>
                <a:cs typeface="Arial" pitchFamily="34" charset="0"/>
              </a:rPr>
              <a:t>(no result is installed in the database). For example, a money transfer transaction (debit-credit transaction) it debits one account and credits the other. Either debit and credit both run, or neither runs.</a:t>
            </a:r>
          </a:p>
          <a:p>
            <a:pPr marL="233363" algn="just">
              <a:spcBef>
                <a:spcPts val="1200"/>
              </a:spcBef>
              <a:defRPr/>
            </a:pPr>
            <a:r>
              <a:rPr lang="en-US" sz="2000" dirty="0">
                <a:solidFill>
                  <a:srgbClr val="000099"/>
                </a:solidFill>
                <a:latin typeface="Arial" pitchFamily="34" charset="0"/>
                <a:cs typeface="Arial" pitchFamily="34" charset="0"/>
              </a:rPr>
              <a:t>Successful completion is called </a:t>
            </a:r>
            <a:r>
              <a:rPr lang="en-US" sz="2000" i="1" dirty="0">
                <a:solidFill>
                  <a:srgbClr val="000099"/>
                </a:solidFill>
                <a:latin typeface="Arial" pitchFamily="34" charset="0"/>
                <a:cs typeface="Arial" pitchFamily="34" charset="0"/>
              </a:rPr>
              <a:t>Commit</a:t>
            </a:r>
            <a:r>
              <a:rPr lang="en-US" sz="2000" dirty="0">
                <a:solidFill>
                  <a:srgbClr val="000099"/>
                </a:solidFill>
                <a:latin typeface="Arial" pitchFamily="34" charset="0"/>
                <a:cs typeface="Arial" pitchFamily="34" charset="0"/>
              </a:rPr>
              <a:t>. The “</a:t>
            </a:r>
            <a:r>
              <a:rPr lang="en-US" sz="2000" i="1" dirty="0">
                <a:solidFill>
                  <a:srgbClr val="000099"/>
                </a:solidFill>
                <a:latin typeface="Arial" pitchFamily="34" charset="0"/>
                <a:cs typeface="Arial" pitchFamily="34" charset="0"/>
              </a:rPr>
              <a:t>never starts</a:t>
            </a:r>
            <a:r>
              <a:rPr lang="en-US" sz="2000" dirty="0">
                <a:solidFill>
                  <a:srgbClr val="000099"/>
                </a:solidFill>
                <a:latin typeface="Arial" pitchFamily="34" charset="0"/>
                <a:cs typeface="Arial" pitchFamily="34" charset="0"/>
              </a:rPr>
              <a:t>” state is enforced through </a:t>
            </a:r>
            <a:r>
              <a:rPr lang="en-US" sz="2000" i="1" dirty="0">
                <a:solidFill>
                  <a:srgbClr val="000099"/>
                </a:solidFill>
                <a:latin typeface="Arial" pitchFamily="34" charset="0"/>
                <a:cs typeface="Arial" pitchFamily="34" charset="0"/>
              </a:rPr>
              <a:t>Abort where executed operations (e.g., a write) is undone (restore the last consistent value). Commit</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abort</a:t>
            </a:r>
            <a:r>
              <a:rPr lang="en-US" sz="2000" dirty="0">
                <a:solidFill>
                  <a:srgbClr val="000099"/>
                </a:solidFill>
                <a:latin typeface="Arial" pitchFamily="34" charset="0"/>
                <a:cs typeface="Arial" pitchFamily="34" charset="0"/>
              </a:rPr>
              <a:t> are irrevocable actions.</a:t>
            </a:r>
          </a:p>
          <a:p>
            <a:pPr marL="233363" algn="just">
              <a:spcBef>
                <a:spcPts val="1200"/>
              </a:spcBef>
              <a:defRPr/>
            </a:pPr>
            <a:r>
              <a:rPr lang="en-US" sz="2000" dirty="0">
                <a:solidFill>
                  <a:srgbClr val="000099"/>
                </a:solidFill>
                <a:latin typeface="Arial" pitchFamily="34" charset="0"/>
                <a:cs typeface="Arial" pitchFamily="34" charset="0"/>
              </a:rPr>
              <a:t>But some real world operations are not undoable.</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Examples - ticket printed, fire missile fired, a hole drilled, etc.</a:t>
            </a:r>
          </a:p>
          <a:p>
            <a:pPr algn="just">
              <a:defRPr/>
            </a:pPr>
            <a:endParaRPr lang="en-US" dirty="0">
              <a:solidFill>
                <a:srgbClr val="66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9201834B-88BE-4D96-A7DD-C7DDEEE76B40}" type="slidenum">
              <a:rPr lang="en-US" sz="1400" smtClean="0">
                <a:solidFill>
                  <a:srgbClr val="000099"/>
                </a:solidFill>
                <a:latin typeface="Arial" pitchFamily="34" charset="0"/>
                <a:cs typeface="Arial" pitchFamily="34" charset="0"/>
              </a:rPr>
              <a:pPr/>
              <a:t>8</a:t>
            </a:fld>
            <a:endParaRPr lang="en-US" sz="1400" b="0" smtClean="0"/>
          </a:p>
        </p:txBody>
      </p:sp>
      <p:sp>
        <p:nvSpPr>
          <p:cNvPr id="26627" name="Rectangle 2"/>
          <p:cNvSpPr txBox="1">
            <a:spLocks noChangeArrowheads="1"/>
          </p:cNvSpPr>
          <p:nvPr/>
        </p:nvSpPr>
        <p:spPr bwMode="auto">
          <a:xfrm>
            <a:off x="420688" y="228600"/>
            <a:ext cx="82645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a:solidFill>
                  <a:srgbClr val="C00000"/>
                </a:solidFill>
                <a:latin typeface="Arial" pitchFamily="34" charset="0"/>
                <a:cs typeface="Arial" pitchFamily="34" charset="0"/>
              </a:rPr>
              <a:t>Example - ATM Dispenses Money</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 </a:t>
            </a:r>
            <a:r>
              <a:rPr lang="en-US" sz="2800" dirty="0" smtClean="0">
                <a:solidFill>
                  <a:srgbClr val="C00000"/>
                </a:solidFill>
                <a:latin typeface="Arial" pitchFamily="34" charset="0"/>
                <a:cs typeface="Arial" pitchFamily="34" charset="0"/>
              </a:rPr>
              <a:t>non-undoable </a:t>
            </a:r>
            <a:r>
              <a:rPr lang="en-US" sz="2800" dirty="0">
                <a:solidFill>
                  <a:srgbClr val="C00000"/>
                </a:solidFill>
                <a:latin typeface="Arial" pitchFamily="34" charset="0"/>
                <a:cs typeface="Arial" pitchFamily="34" charset="0"/>
              </a:rPr>
              <a:t>operation)</a:t>
            </a:r>
          </a:p>
        </p:txBody>
      </p:sp>
      <p:sp>
        <p:nvSpPr>
          <p:cNvPr id="6" name="Text Box 3"/>
          <p:cNvSpPr txBox="1">
            <a:spLocks noChangeArrowheads="1"/>
          </p:cNvSpPr>
          <p:nvPr/>
        </p:nvSpPr>
        <p:spPr bwMode="auto">
          <a:xfrm>
            <a:off x="2959100" y="3937000"/>
            <a:ext cx="2470150" cy="132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1 </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Commit</a:t>
            </a:r>
          </a:p>
          <a:p>
            <a:r>
              <a:rPr lang="en-US" sz="2000" i="1">
                <a:solidFill>
                  <a:srgbClr val="000099"/>
                </a:solidFill>
                <a:latin typeface="Arial" pitchFamily="34" charset="0"/>
                <a:cs typeface="Arial" pitchFamily="34" charset="0"/>
              </a:rPr>
              <a:t>    Dispense Money</a:t>
            </a:r>
          </a:p>
        </p:txBody>
      </p:sp>
      <p:sp>
        <p:nvSpPr>
          <p:cNvPr id="26629" name="Text Box 11"/>
          <p:cNvSpPr txBox="1">
            <a:spLocks noChangeArrowheads="1"/>
          </p:cNvSpPr>
          <p:nvPr/>
        </p:nvSpPr>
        <p:spPr bwMode="auto">
          <a:xfrm>
            <a:off x="2959100" y="2081213"/>
            <a:ext cx="2470150"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1</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Dispense Money </a:t>
            </a:r>
          </a:p>
          <a:p>
            <a:r>
              <a:rPr lang="en-US" sz="2000" i="1">
                <a:solidFill>
                  <a:srgbClr val="000099"/>
                </a:solidFill>
                <a:latin typeface="Arial" pitchFamily="34" charset="0"/>
                <a:cs typeface="Arial" pitchFamily="34" charset="0"/>
              </a:rPr>
              <a:t>    Commit</a:t>
            </a:r>
          </a:p>
        </p:txBody>
      </p:sp>
      <p:sp>
        <p:nvSpPr>
          <p:cNvPr id="26630" name="Line 8"/>
          <p:cNvSpPr>
            <a:spLocks noChangeShapeType="1"/>
          </p:cNvSpPr>
          <p:nvPr/>
        </p:nvSpPr>
        <p:spPr bwMode="auto">
          <a:xfrm>
            <a:off x="4313238" y="4911725"/>
            <a:ext cx="1455737" cy="0"/>
          </a:xfrm>
          <a:prstGeom prst="line">
            <a:avLst/>
          </a:prstGeom>
          <a:noFill/>
          <a:ln w="127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17"/>
          <p:cNvSpPr>
            <a:spLocks noChangeShapeType="1"/>
          </p:cNvSpPr>
          <p:nvPr/>
        </p:nvSpPr>
        <p:spPr bwMode="auto">
          <a:xfrm flipH="1">
            <a:off x="4414838" y="3043238"/>
            <a:ext cx="1354137" cy="0"/>
          </a:xfrm>
          <a:prstGeom prst="line">
            <a:avLst/>
          </a:prstGeom>
          <a:noFill/>
          <a:ln w="127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Rectangle 9"/>
          <p:cNvSpPr>
            <a:spLocks noChangeArrowheads="1"/>
          </p:cNvSpPr>
          <p:nvPr/>
        </p:nvSpPr>
        <p:spPr bwMode="auto">
          <a:xfrm>
            <a:off x="5768975" y="2535238"/>
            <a:ext cx="2925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solidFill>
                  <a:srgbClr val="000099"/>
                </a:solidFill>
                <a:latin typeface="Arial" pitchFamily="34" charset="0"/>
                <a:cs typeface="Arial" pitchFamily="34" charset="0"/>
              </a:rPr>
              <a:t>System crashes</a:t>
            </a:r>
          </a:p>
          <a:p>
            <a:r>
              <a:rPr lang="en-US" sz="2000">
                <a:solidFill>
                  <a:srgbClr val="000099"/>
                </a:solidFill>
                <a:latin typeface="Arial" pitchFamily="34" charset="0"/>
                <a:cs typeface="Arial" pitchFamily="34" charset="0"/>
              </a:rPr>
              <a:t>Transaction aborts but</a:t>
            </a:r>
          </a:p>
          <a:p>
            <a:r>
              <a:rPr lang="en-US" sz="2000">
                <a:solidFill>
                  <a:srgbClr val="000099"/>
                </a:solidFill>
                <a:latin typeface="Arial" pitchFamily="34" charset="0"/>
                <a:cs typeface="Arial" pitchFamily="34" charset="0"/>
              </a:rPr>
              <a:t>Money is dispensed</a:t>
            </a:r>
          </a:p>
        </p:txBody>
      </p:sp>
      <p:sp>
        <p:nvSpPr>
          <p:cNvPr id="26633" name="Line 17"/>
          <p:cNvSpPr>
            <a:spLocks noChangeShapeType="1"/>
          </p:cNvSpPr>
          <p:nvPr/>
        </p:nvSpPr>
        <p:spPr bwMode="auto">
          <a:xfrm flipH="1">
            <a:off x="2533650" y="5041900"/>
            <a:ext cx="700088" cy="0"/>
          </a:xfrm>
          <a:prstGeom prst="line">
            <a:avLst/>
          </a:prstGeom>
          <a:noFill/>
          <a:ln w="12700">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11"/>
          <p:cNvSpPr>
            <a:spLocks noChangeArrowheads="1"/>
          </p:cNvSpPr>
          <p:nvPr/>
        </p:nvSpPr>
        <p:spPr bwMode="auto">
          <a:xfrm>
            <a:off x="711200" y="4254500"/>
            <a:ext cx="19732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0" i="1">
                <a:solidFill>
                  <a:srgbClr val="FF0000"/>
                </a:solidFill>
                <a:latin typeface="Arial" pitchFamily="34" charset="0"/>
                <a:cs typeface="Arial" pitchFamily="34" charset="0"/>
              </a:rPr>
              <a:t>Deferred operation never gets executed</a:t>
            </a:r>
            <a:endParaRPr lang="en-US" sz="2000" b="0">
              <a:solidFill>
                <a:srgbClr val="FF0000"/>
              </a:solidFill>
              <a:latin typeface="Arial" pitchFamily="34" charset="0"/>
              <a:cs typeface="Arial" pitchFamily="34" charset="0"/>
            </a:endParaRPr>
          </a:p>
        </p:txBody>
      </p:sp>
      <p:sp>
        <p:nvSpPr>
          <p:cNvPr id="26635" name="Rectangle 12"/>
          <p:cNvSpPr>
            <a:spLocks noChangeArrowheads="1"/>
          </p:cNvSpPr>
          <p:nvPr/>
        </p:nvSpPr>
        <p:spPr bwMode="auto">
          <a:xfrm>
            <a:off x="5842000" y="4665663"/>
            <a:ext cx="213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99"/>
                </a:solidFill>
                <a:latin typeface="Arial" pitchFamily="34" charset="0"/>
                <a:cs typeface="Arial" pitchFamily="34" charset="0"/>
              </a:rPr>
              <a:t>System crashes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xfrm>
            <a:off x="8429625" y="6303963"/>
            <a:ext cx="420688"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3F1158EB-0990-4056-BA87-F2CB4229B0F0}" type="slidenum">
              <a:rPr lang="en-US" sz="1400" smtClean="0">
                <a:solidFill>
                  <a:srgbClr val="000099"/>
                </a:solidFill>
                <a:latin typeface="Arial" pitchFamily="34" charset="0"/>
                <a:cs typeface="Arial" pitchFamily="34" charset="0"/>
              </a:rPr>
              <a:pPr/>
              <a:t>9</a:t>
            </a:fld>
            <a:endParaRPr lang="en-US" sz="1400" b="0" smtClean="0"/>
          </a:p>
        </p:txBody>
      </p:sp>
      <p:sp>
        <p:nvSpPr>
          <p:cNvPr id="27651" name="Rectangle 2"/>
          <p:cNvSpPr txBox="1">
            <a:spLocks noChangeArrowheads="1"/>
          </p:cNvSpPr>
          <p:nvPr/>
        </p:nvSpPr>
        <p:spPr bwMode="auto">
          <a:xfrm>
            <a:off x="0" y="515938"/>
            <a:ext cx="91440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a:solidFill>
                  <a:srgbClr val="C00000"/>
                </a:solidFill>
                <a:latin typeface="Arial" pitchFamily="34" charset="0"/>
                <a:cs typeface="Arial" pitchFamily="34" charset="0"/>
              </a:rPr>
              <a:t>Reading Uncommitted Output Isn’t Undoable</a:t>
            </a:r>
          </a:p>
        </p:txBody>
      </p:sp>
      <p:sp>
        <p:nvSpPr>
          <p:cNvPr id="27652" name="Text Box 3"/>
          <p:cNvSpPr txBox="1">
            <a:spLocks noChangeArrowheads="1"/>
          </p:cNvSpPr>
          <p:nvPr/>
        </p:nvSpPr>
        <p:spPr bwMode="auto">
          <a:xfrm>
            <a:off x="1292225" y="1836738"/>
            <a:ext cx="2547938" cy="1630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1</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Display output</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If error, Abort</a:t>
            </a:r>
          </a:p>
        </p:txBody>
      </p:sp>
      <p:sp>
        <p:nvSpPr>
          <p:cNvPr id="27653" name="Text Box 4"/>
          <p:cNvSpPr txBox="1">
            <a:spLocks noChangeArrowheads="1"/>
          </p:cNvSpPr>
          <p:nvPr/>
        </p:nvSpPr>
        <p:spPr bwMode="auto">
          <a:xfrm>
            <a:off x="1292225" y="3895725"/>
            <a:ext cx="3395663" cy="132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i="1">
                <a:solidFill>
                  <a:srgbClr val="000099"/>
                </a:solidFill>
                <a:latin typeface="Arial" pitchFamily="34" charset="0"/>
                <a:cs typeface="Arial" pitchFamily="34" charset="0"/>
              </a:rPr>
              <a:t>T</a:t>
            </a:r>
            <a:r>
              <a:rPr lang="en-US" sz="2000" i="1" baseline="-10000">
                <a:solidFill>
                  <a:srgbClr val="000099"/>
                </a:solidFill>
                <a:latin typeface="Arial" pitchFamily="34" charset="0"/>
                <a:cs typeface="Arial" pitchFamily="34" charset="0"/>
              </a:rPr>
              <a:t>2 </a:t>
            </a:r>
            <a:r>
              <a:rPr lang="en-US" sz="2000" i="1">
                <a:solidFill>
                  <a:srgbClr val="000099"/>
                </a:solidFill>
                <a:latin typeface="Arial" pitchFamily="34" charset="0"/>
                <a:cs typeface="Arial" pitchFamily="34" charset="0"/>
              </a:rPr>
              <a:t>: Start</a:t>
            </a:r>
          </a:p>
          <a:p>
            <a:r>
              <a:rPr lang="en-US" sz="2000" i="1">
                <a:solidFill>
                  <a:srgbClr val="000099"/>
                </a:solidFill>
                <a:latin typeface="Arial" pitchFamily="34" charset="0"/>
                <a:cs typeface="Arial" pitchFamily="34" charset="0"/>
              </a:rPr>
              <a:t>       Get input from display</a:t>
            </a:r>
          </a:p>
          <a:p>
            <a:r>
              <a:rPr lang="en-US" sz="2000" i="1">
                <a:solidFill>
                  <a:srgbClr val="000099"/>
                </a:solidFill>
                <a:latin typeface="Arial" pitchFamily="34" charset="0"/>
                <a:cs typeface="Arial" pitchFamily="34" charset="0"/>
              </a:rPr>
              <a:t>       . . .</a:t>
            </a:r>
          </a:p>
          <a:p>
            <a:r>
              <a:rPr lang="en-US" sz="2000" i="1">
                <a:solidFill>
                  <a:srgbClr val="000099"/>
                </a:solidFill>
                <a:latin typeface="Arial" pitchFamily="34" charset="0"/>
                <a:cs typeface="Arial" pitchFamily="34" charset="0"/>
              </a:rPr>
              <a:t>       Commit</a:t>
            </a:r>
          </a:p>
        </p:txBody>
      </p:sp>
      <p:sp>
        <p:nvSpPr>
          <p:cNvPr id="27654" name="Text Box 6"/>
          <p:cNvSpPr txBox="1">
            <a:spLocks noChangeArrowheads="1"/>
          </p:cNvSpPr>
          <p:nvPr/>
        </p:nvSpPr>
        <p:spPr bwMode="auto">
          <a:xfrm>
            <a:off x="5095875" y="4217988"/>
            <a:ext cx="2292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r>
              <a:rPr lang="en-US" sz="2000">
                <a:solidFill>
                  <a:srgbClr val="000099"/>
                </a:solidFill>
                <a:latin typeface="Arial" pitchFamily="34" charset="0"/>
                <a:cs typeface="Arial" pitchFamily="34" charset="0"/>
              </a:rPr>
              <a:t>User enters input</a:t>
            </a:r>
          </a:p>
        </p:txBody>
      </p:sp>
      <p:pic>
        <p:nvPicPr>
          <p:cNvPr id="2765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238" y="2987675"/>
            <a:ext cx="963612"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6" name="Rectangle 18"/>
          <p:cNvSpPr>
            <a:spLocks noChangeArrowheads="1"/>
          </p:cNvSpPr>
          <p:nvPr/>
        </p:nvSpPr>
        <p:spPr bwMode="auto">
          <a:xfrm>
            <a:off x="4222750" y="2451100"/>
            <a:ext cx="2379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99"/>
                </a:solidFill>
                <a:latin typeface="Arial" pitchFamily="34" charset="0"/>
                <a:cs typeface="Arial" pitchFamily="34" charset="0"/>
              </a:rPr>
              <a:t>User reads output</a:t>
            </a:r>
          </a:p>
        </p:txBody>
      </p:sp>
      <p:cxnSp>
        <p:nvCxnSpPr>
          <p:cNvPr id="27657" name="Straight Arrow Connector 19"/>
          <p:cNvCxnSpPr>
            <a:cxnSpLocks noChangeShapeType="1"/>
            <a:endCxn id="27656" idx="1"/>
          </p:cNvCxnSpPr>
          <p:nvPr/>
        </p:nvCxnSpPr>
        <p:spPr bwMode="auto">
          <a:xfrm>
            <a:off x="3698875" y="2651125"/>
            <a:ext cx="523875" cy="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Straight Arrow Connector 20"/>
          <p:cNvCxnSpPr>
            <a:cxnSpLocks noChangeShapeType="1"/>
          </p:cNvCxnSpPr>
          <p:nvPr/>
        </p:nvCxnSpPr>
        <p:spPr bwMode="auto">
          <a:xfrm>
            <a:off x="4572000" y="4435475"/>
            <a:ext cx="523875" cy="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9" name="Straight Arrow Connector 21"/>
          <p:cNvCxnSpPr>
            <a:cxnSpLocks noChangeShapeType="1"/>
          </p:cNvCxnSpPr>
          <p:nvPr/>
        </p:nvCxnSpPr>
        <p:spPr bwMode="auto">
          <a:xfrm flipV="1">
            <a:off x="6759575" y="3684588"/>
            <a:ext cx="381000" cy="595312"/>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Straight Arrow Connector 22"/>
          <p:cNvCxnSpPr>
            <a:cxnSpLocks noChangeShapeType="1"/>
          </p:cNvCxnSpPr>
          <p:nvPr/>
        </p:nvCxnSpPr>
        <p:spPr bwMode="auto">
          <a:xfrm>
            <a:off x="6426200" y="2813050"/>
            <a:ext cx="523875" cy="381000"/>
          </a:xfrm>
          <a:prstGeom prst="straightConnector1">
            <a:avLst/>
          </a:prstGeom>
          <a:noFill/>
          <a:ln w="12700"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15072</TotalTime>
  <Words>4612</Words>
  <Application>Microsoft Office PowerPoint</Application>
  <PresentationFormat>On-screen Show (4:3)</PresentationFormat>
  <Paragraphs>406</Paragraphs>
  <Slides>55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Symbol</vt:lpstr>
      <vt:lpstr>Times New Roman</vt:lpstr>
      <vt:lpstr>Wingdings</vt:lpstr>
      <vt:lpstr>Blank Presentation</vt:lpstr>
      <vt:lpstr>Custom Design</vt:lpstr>
      <vt:lpstr>PowerPoint Presentation</vt:lpstr>
      <vt:lpstr>Introduction to Transaction</vt:lpstr>
      <vt:lpstr>Introduction to Transaction</vt:lpstr>
      <vt:lpstr>Introduction to Transaction</vt:lpstr>
      <vt:lpstr>Introduction to Transaction</vt:lpstr>
      <vt:lpstr>Transaction Properties</vt:lpstr>
      <vt:lpstr>Transaction Properties</vt:lpstr>
      <vt:lpstr>PowerPoint Presentation</vt:lpstr>
      <vt:lpstr>PowerPoint Presentation</vt:lpstr>
      <vt:lpstr>Compensating Transactions</vt:lpstr>
      <vt:lpstr>Consistency </vt:lpstr>
      <vt:lpstr>Some Notations </vt:lpstr>
      <vt:lpstr>Formalization of a Transaction </vt:lpstr>
      <vt:lpstr>Formalization of a Transaction </vt:lpstr>
      <vt:lpstr>Formalization of a Transaction </vt:lpstr>
      <vt:lpstr>Interpretation of a Transaction </vt:lpstr>
      <vt:lpstr>History </vt:lpstr>
      <vt:lpstr>Schedule  </vt:lpstr>
      <vt:lpstr>History Vs. Schedule </vt:lpstr>
      <vt:lpstr>History </vt:lpstr>
      <vt:lpstr>Types of History </vt:lpstr>
      <vt:lpstr>Types of History </vt:lpstr>
      <vt:lpstr>Types of History </vt:lpstr>
      <vt:lpstr>Types of History </vt:lpstr>
      <vt:lpstr>History Discussion</vt:lpstr>
      <vt:lpstr>Serializable Histories</vt:lpstr>
      <vt:lpstr>Serializable Histories</vt:lpstr>
      <vt:lpstr>Serializable Histories</vt:lpstr>
      <vt:lpstr>Serializable Histories</vt:lpstr>
      <vt:lpstr>Serializable Histories</vt:lpstr>
      <vt:lpstr>Serializable Histories</vt:lpstr>
      <vt:lpstr>The Serializability Theorem</vt:lpstr>
      <vt:lpstr>The Serializability Theorem (2.1)</vt:lpstr>
      <vt:lpstr>Proof of Serializability Theorem</vt:lpstr>
      <vt:lpstr>Proof of Serializability Theorem</vt:lpstr>
      <vt:lpstr>Proof of Serializability Theorem</vt:lpstr>
      <vt:lpstr>Serializability Theorem</vt:lpstr>
      <vt:lpstr>Recoverable Histories</vt:lpstr>
      <vt:lpstr>Recoverable Histories</vt:lpstr>
      <vt:lpstr>Recoverable History</vt:lpstr>
      <vt:lpstr>Avoids Cascading Abort (ACA) History</vt:lpstr>
      <vt:lpstr>Strict (ST) History</vt:lpstr>
      <vt:lpstr>Examples of RC, ACA, and ST History</vt:lpstr>
      <vt:lpstr>Examples of RC, ACA, and ST History</vt:lpstr>
      <vt:lpstr>Theorem ST  ACA  RC (2.2)</vt:lpstr>
      <vt:lpstr>Prefix Commit-Closed Property</vt:lpstr>
      <vt:lpstr>Prefix Commit-Closed Theorem (2.3)</vt:lpstr>
      <vt:lpstr>Increment and Decrement Operations</vt:lpstr>
      <vt:lpstr>Increment and Decrement Operations</vt:lpstr>
      <vt:lpstr>Increment and Decrement Operations</vt:lpstr>
      <vt:lpstr>View</vt:lpstr>
      <vt:lpstr>View Equivalence</vt:lpstr>
      <vt:lpstr>Formalization of View Equivalence</vt:lpstr>
      <vt:lpstr>View Serializability</vt:lpstr>
      <vt:lpstr>View Serializability</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Sri Harsha Chennavajjala</cp:lastModifiedBy>
  <cp:revision>460</cp:revision>
  <cp:lastPrinted>2001-01-03T18:16:48Z</cp:lastPrinted>
  <dcterms:created xsi:type="dcterms:W3CDTF">1996-12-18T00:07:49Z</dcterms:created>
  <dcterms:modified xsi:type="dcterms:W3CDTF">2015-09-14T22:19:14Z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