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5" r:id="rId4"/>
    <p:sldId id="268" r:id="rId5"/>
    <p:sldId id="267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A64B-53D3-4A1F-884F-D1291F8B1DF7}" type="datetimeFigureOut">
              <a:rPr lang="en-US" smtClean="0"/>
              <a:pPr/>
              <a:t>10/31/2015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CBDF-4914-4896-A42E-DC02BB1C10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A64B-53D3-4A1F-884F-D1291F8B1DF7}" type="datetimeFigureOut">
              <a:rPr lang="en-US" smtClean="0"/>
              <a:pPr/>
              <a:t>10/31/2015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CBDF-4914-4896-A42E-DC02BB1C10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A64B-53D3-4A1F-884F-D1291F8B1DF7}" type="datetimeFigureOut">
              <a:rPr lang="en-US" smtClean="0"/>
              <a:pPr/>
              <a:t>10/31/2015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CBDF-4914-4896-A42E-DC02BB1C10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A64B-53D3-4A1F-884F-D1291F8B1DF7}" type="datetimeFigureOut">
              <a:rPr lang="en-US" smtClean="0"/>
              <a:pPr/>
              <a:t>10/31/2015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CBDF-4914-4896-A42E-DC02BB1C10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A64B-53D3-4A1F-884F-D1291F8B1DF7}" type="datetimeFigureOut">
              <a:rPr lang="en-US" smtClean="0"/>
              <a:pPr/>
              <a:t>10/31/2015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CBDF-4914-4896-A42E-DC02BB1C10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A64B-53D3-4A1F-884F-D1291F8B1DF7}" type="datetimeFigureOut">
              <a:rPr lang="en-US" smtClean="0"/>
              <a:pPr/>
              <a:t>10/31/2015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CBDF-4914-4896-A42E-DC02BB1C10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A64B-53D3-4A1F-884F-D1291F8B1DF7}" type="datetimeFigureOut">
              <a:rPr lang="en-US" smtClean="0"/>
              <a:pPr/>
              <a:t>10/31/2015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CBDF-4914-4896-A42E-DC02BB1C10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A64B-53D3-4A1F-884F-D1291F8B1DF7}" type="datetimeFigureOut">
              <a:rPr lang="en-US" smtClean="0"/>
              <a:pPr/>
              <a:t>10/31/2015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CBDF-4914-4896-A42E-DC02BB1C10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A64B-53D3-4A1F-884F-D1291F8B1DF7}" type="datetimeFigureOut">
              <a:rPr lang="en-US" smtClean="0"/>
              <a:pPr/>
              <a:t>10/31/2015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CBDF-4914-4896-A42E-DC02BB1C10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A64B-53D3-4A1F-884F-D1291F8B1DF7}" type="datetimeFigureOut">
              <a:rPr lang="en-US" smtClean="0"/>
              <a:pPr/>
              <a:t>10/31/2015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CBDF-4914-4896-A42E-DC02BB1C10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A64B-53D3-4A1F-884F-D1291F8B1DF7}" type="datetimeFigureOut">
              <a:rPr lang="en-US" smtClean="0"/>
              <a:pPr/>
              <a:t>10/31/2015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5B6CBDF-4914-4896-A42E-DC02BB1C10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2DFA64B-53D3-4A1F-884F-D1291F8B1DF7}" type="datetimeFigureOut">
              <a:rPr lang="en-US" smtClean="0"/>
              <a:pPr/>
              <a:t>10/31/2015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5B6CBDF-4914-4896-A42E-DC02BB1C109A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1"/>
            <a:ext cx="7772400" cy="2590800"/>
          </a:xfrm>
        </p:spPr>
        <p:txBody>
          <a:bodyPr>
            <a:normAutofit/>
          </a:bodyPr>
          <a:lstStyle/>
          <a:p>
            <a:r>
              <a:rPr lang="en-US" dirty="0" smtClean="0"/>
              <a:t>DATA ANALYSIS </a:t>
            </a:r>
            <a:br>
              <a:rPr lang="en-US" dirty="0" smtClean="0"/>
            </a:br>
            <a:r>
              <a:rPr lang="en-US" dirty="0" smtClean="0"/>
              <a:t>AND </a:t>
            </a:r>
            <a:br>
              <a:rPr lang="en-US" dirty="0" smtClean="0"/>
            </a:br>
            <a:r>
              <a:rPr lang="en-US" dirty="0" smtClean="0"/>
              <a:t>ERROR CORRECTION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 (Contd..)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Joint probability to be the product of the individual probabilities. </a:t>
            </a:r>
          </a:p>
          <a:p>
            <a:endParaRPr lang="en-US" dirty="0"/>
          </a:p>
          <a:p>
            <a:pPr algn="ctr">
              <a:buNone/>
            </a:pPr>
            <a:r>
              <a:rPr lang="en-US" i="1" dirty="0"/>
              <a:t>p</a:t>
            </a:r>
            <a:r>
              <a:rPr lang="en-US" dirty="0" smtClean="0"/>
              <a:t>(L)= </a:t>
            </a:r>
            <a:r>
              <a:rPr lang="en-US" i="1" dirty="0" smtClean="0"/>
              <a:t>product</a:t>
            </a:r>
            <a:r>
              <a:rPr lang="en-US" i="1" baseline="-25000" dirty="0" smtClean="0"/>
              <a:t>s</a:t>
            </a:r>
            <a:r>
              <a:rPr lang="en-US" dirty="0" smtClean="0"/>
              <a:t>(</a:t>
            </a:r>
            <a:r>
              <a:rPr lang="en-US" i="1" dirty="0" smtClean="0"/>
              <a:t>p</a:t>
            </a:r>
            <a:r>
              <a:rPr lang="en-US" dirty="0" smtClean="0"/>
              <a:t>(S,L))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Compute L with maximum value of p(L) and report it as location of H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Composite Statistical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other statistical approaches can be suggested: LMPR and PRLM, based on previous two approaches, LMSQ and PROB</a:t>
            </a:r>
          </a:p>
          <a:p>
            <a:endParaRPr lang="en-US" dirty="0"/>
          </a:p>
          <a:p>
            <a:r>
              <a:rPr lang="en-US" dirty="0" smtClean="0"/>
              <a:t>In LMPR LMSQ is used to prune solution space and PROB is used to optimize the pruned space</a:t>
            </a:r>
          </a:p>
          <a:p>
            <a:endParaRPr lang="en-US" dirty="0"/>
          </a:p>
          <a:p>
            <a:r>
              <a:rPr lang="en-US" dirty="0" smtClean="0"/>
              <a:t>In PRLM, it’s the reverse case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LMSQ is the most widely used noise reduction technique but doesn’t work well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According to our findings, PROB gave better corrections to error than LMSQ</a:t>
            </a:r>
          </a:p>
          <a:p>
            <a:endParaRPr lang="en-US" dirty="0"/>
          </a:p>
          <a:p>
            <a:r>
              <a:rPr lang="en-US" dirty="0" smtClean="0"/>
              <a:t>LMSQ as pruning method and PROB as  optimization tool gives the best results.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r>
              <a:rPr lang="en-US" dirty="0" smtClean="0"/>
              <a:t>Calculated Distance to Delay Ratio for the data collected for 45 </a:t>
            </a:r>
            <a:r>
              <a:rPr lang="en-US" dirty="0" smtClean="0"/>
              <a:t>nodes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Used the average DDR for the data collected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DDR 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28800"/>
            <a:ext cx="82296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Distance of Nodes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00200"/>
            <a:ext cx="8229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Correction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to minimize errors due to delays, we have explored 3 error correction functions.</a:t>
            </a:r>
          </a:p>
          <a:p>
            <a:pPr>
              <a:buNone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Weighted Least Mean Squares(LMSQ)</a:t>
            </a:r>
          </a:p>
          <a:p>
            <a:pPr>
              <a:buFontTx/>
              <a:buChar char="-"/>
            </a:pPr>
            <a:r>
              <a:rPr lang="en-US" dirty="0" smtClean="0"/>
              <a:t>Probability Density Estimation(PROB)</a:t>
            </a:r>
          </a:p>
          <a:p>
            <a:pPr>
              <a:buFontTx/>
              <a:buChar char="-"/>
            </a:pPr>
            <a:r>
              <a:rPr lang="en-US" dirty="0" smtClean="0"/>
              <a:t>Composite Statistical approach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Weighted Least Mean Squares(LMSQ)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 the peak values from probability distribution of distance to delay for a particular </a:t>
            </a:r>
            <a:r>
              <a:rPr lang="en-US" dirty="0" err="1" smtClean="0"/>
              <a:t>rtt</a:t>
            </a:r>
            <a:r>
              <a:rPr lang="en-US" dirty="0" smtClean="0"/>
              <a:t>(S,H)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Error is calculated for each peak with: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i="1" dirty="0" smtClean="0"/>
              <a:t>Err</a:t>
            </a:r>
            <a:r>
              <a:rPr lang="en-US" dirty="0" smtClean="0"/>
              <a:t>(P,S,L)=(</a:t>
            </a:r>
            <a:r>
              <a:rPr lang="en-US" i="1" dirty="0" smtClean="0"/>
              <a:t>d</a:t>
            </a:r>
            <a:r>
              <a:rPr lang="en-US" dirty="0" smtClean="0"/>
              <a:t>(P)-</a:t>
            </a:r>
            <a:r>
              <a:rPr lang="en-US" i="1" dirty="0" smtClean="0"/>
              <a:t>d</a:t>
            </a:r>
            <a:r>
              <a:rPr lang="en-US" dirty="0" smtClean="0"/>
              <a:t>(S,L))</a:t>
            </a:r>
            <a:r>
              <a:rPr lang="en-US" baseline="30000" dirty="0" smtClean="0"/>
              <a:t>2</a:t>
            </a:r>
            <a:r>
              <a:rPr lang="en-US" dirty="0" smtClean="0"/>
              <a:t> /</a:t>
            </a:r>
            <a:r>
              <a:rPr lang="en-US" i="1" dirty="0" err="1" smtClean="0"/>
              <a:t>prob</a:t>
            </a:r>
            <a:r>
              <a:rPr lang="en-US" dirty="0" smtClean="0"/>
              <a:t>(P)</a:t>
            </a:r>
          </a:p>
          <a:p>
            <a:pPr>
              <a:buNone/>
            </a:pPr>
            <a:endParaRPr lang="en-US" baseline="30000" dirty="0"/>
          </a:p>
          <a:p>
            <a:pPr>
              <a:buNone/>
            </a:pPr>
            <a:r>
              <a:rPr lang="en-US" i="1" dirty="0"/>
              <a:t>d</a:t>
            </a:r>
            <a:r>
              <a:rPr lang="en-US" dirty="0" smtClean="0"/>
              <a:t>(p)- distance of P</a:t>
            </a:r>
          </a:p>
          <a:p>
            <a:pPr>
              <a:buNone/>
            </a:pPr>
            <a:r>
              <a:rPr lang="en-US" i="1" dirty="0" err="1"/>
              <a:t>p</a:t>
            </a:r>
            <a:r>
              <a:rPr lang="en-US" i="1" dirty="0" err="1" smtClean="0"/>
              <a:t>rob</a:t>
            </a:r>
            <a:r>
              <a:rPr lang="en-US" dirty="0" smtClean="0"/>
              <a:t>(p) – probability of P</a:t>
            </a:r>
          </a:p>
          <a:p>
            <a:pPr>
              <a:buNone/>
            </a:pPr>
            <a:endParaRPr lang="en-US" baseline="300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LMSQ (contd..)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Among these values, minimum value of error measure is computed with respect to Source</a:t>
            </a:r>
          </a:p>
          <a:p>
            <a:pPr>
              <a:buNone/>
            </a:pPr>
            <a:endParaRPr lang="en-US" dirty="0"/>
          </a:p>
          <a:p>
            <a:pPr algn="ctr">
              <a:buNone/>
            </a:pPr>
            <a:r>
              <a:rPr lang="en-US" i="1" dirty="0" smtClean="0"/>
              <a:t>error</a:t>
            </a:r>
            <a:r>
              <a:rPr lang="en-US" dirty="0" smtClean="0"/>
              <a:t>(S,L)= </a:t>
            </a:r>
            <a:r>
              <a:rPr lang="en-US" i="1" dirty="0" smtClean="0"/>
              <a:t>min</a:t>
            </a:r>
            <a:r>
              <a:rPr lang="en-US" i="1" baseline="-25000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err</a:t>
            </a:r>
            <a:r>
              <a:rPr lang="en-US" dirty="0" smtClean="0"/>
              <a:t>(P,S,L))</a:t>
            </a:r>
          </a:p>
          <a:p>
            <a:pPr>
              <a:buNone/>
            </a:pPr>
            <a:endParaRPr lang="en-US" dirty="0"/>
          </a:p>
          <a:p>
            <a:r>
              <a:rPr lang="en-US" dirty="0" smtClean="0"/>
              <a:t>Error measure for all sources is the sum of total error measures from different sources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i="1" dirty="0"/>
              <a:t>e</a:t>
            </a:r>
            <a:r>
              <a:rPr lang="en-US" i="1" dirty="0" smtClean="0"/>
              <a:t>rror</a:t>
            </a:r>
            <a:r>
              <a:rPr lang="en-US" dirty="0" smtClean="0"/>
              <a:t>(L)= </a:t>
            </a:r>
            <a:r>
              <a:rPr lang="en-US" i="1" dirty="0" smtClean="0"/>
              <a:t>sum</a:t>
            </a:r>
            <a:r>
              <a:rPr lang="en-US" i="1" baseline="-25000" dirty="0" smtClean="0"/>
              <a:t>s</a:t>
            </a:r>
            <a:r>
              <a:rPr lang="en-US" dirty="0" smtClean="0"/>
              <a:t>(</a:t>
            </a:r>
            <a:r>
              <a:rPr lang="en-US" i="1" dirty="0" smtClean="0"/>
              <a:t>error</a:t>
            </a:r>
            <a:r>
              <a:rPr lang="en-US" dirty="0" smtClean="0"/>
              <a:t>(S,L))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Probability Density Estimation (PROB)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Joint probability distribution for  every location based on delay information</a:t>
            </a:r>
          </a:p>
          <a:p>
            <a:endParaRPr lang="en-US" dirty="0" smtClean="0"/>
          </a:p>
          <a:p>
            <a:r>
              <a:rPr lang="en-US" dirty="0" smtClean="0"/>
              <a:t>Distance window of about 50miles around a given distance value</a:t>
            </a:r>
          </a:p>
          <a:p>
            <a:endParaRPr lang="en-US" dirty="0" smtClean="0"/>
          </a:p>
          <a:p>
            <a:r>
              <a:rPr lang="en-US" dirty="0" smtClean="0"/>
              <a:t>For a distance d(S,L), probability p(S,L) to an area under probability p(S,L) to be area under probability density curve within a distance window around d(S,L)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475</TotalTime>
  <Words>333</Words>
  <Application>Microsoft Office PowerPoint</Application>
  <PresentationFormat>On-screen Show (4:3)</PresentationFormat>
  <Paragraphs>55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DATA ANALYSIS  AND  ERROR CORRECTION</vt:lpstr>
      <vt:lpstr>Data Analysis</vt:lpstr>
      <vt:lpstr>Slide 3</vt:lpstr>
      <vt:lpstr>DDR </vt:lpstr>
      <vt:lpstr>Distance of Nodes</vt:lpstr>
      <vt:lpstr>Error Correction Techniques</vt:lpstr>
      <vt:lpstr>Weighted Least Mean Squares(LMSQ)</vt:lpstr>
      <vt:lpstr>LMSQ (contd..)</vt:lpstr>
      <vt:lpstr>Probability Density Estimation (PROB)</vt:lpstr>
      <vt:lpstr>PROB (Contd..)</vt:lpstr>
      <vt:lpstr>Composite Statistical Approaches</vt:lpstr>
      <vt:lpstr>Experimental Results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aishwaryaraov</dc:creator>
  <cp:lastModifiedBy>aishwaryaraov</cp:lastModifiedBy>
  <cp:revision>30</cp:revision>
  <dcterms:created xsi:type="dcterms:W3CDTF">2015-10-31T18:51:02Z</dcterms:created>
  <dcterms:modified xsi:type="dcterms:W3CDTF">2015-11-01T02:47:56Z</dcterms:modified>
</cp:coreProperties>
</file>