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-196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ED45-CE07-4F51-9720-1B97A0402C18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5B6-4924-45A6-9D39-23BB33B9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1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ED45-CE07-4F51-9720-1B97A0402C18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5B6-4924-45A6-9D39-23BB33B9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2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ED45-CE07-4F51-9720-1B97A0402C18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5B6-4924-45A6-9D39-23BB33B9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0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ED45-CE07-4F51-9720-1B97A0402C18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5B6-4924-45A6-9D39-23BB33B9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ED45-CE07-4F51-9720-1B97A0402C18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5B6-4924-45A6-9D39-23BB33B9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2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ED45-CE07-4F51-9720-1B97A0402C18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5B6-4924-45A6-9D39-23BB33B9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8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ED45-CE07-4F51-9720-1B97A0402C18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5B6-4924-45A6-9D39-23BB33B9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3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ED45-CE07-4F51-9720-1B97A0402C18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5B6-4924-45A6-9D39-23BB33B9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0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ED45-CE07-4F51-9720-1B97A0402C18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5B6-4924-45A6-9D39-23BB33B9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3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ED45-CE07-4F51-9720-1B97A0402C18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5B6-4924-45A6-9D39-23BB33B9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ED45-CE07-4F51-9720-1B97A0402C18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5B6-4924-45A6-9D39-23BB33B9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4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EED45-CE07-4F51-9720-1B97A0402C18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315B6-4924-45A6-9D39-23BB33B9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1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311" y="3982343"/>
            <a:ext cx="478933" cy="6385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36" y="3636226"/>
            <a:ext cx="524249" cy="5242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31" y="1253658"/>
            <a:ext cx="714184" cy="7141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987" y="1133805"/>
            <a:ext cx="775279" cy="77527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48852" y="832569"/>
            <a:ext cx="3036100" cy="4819301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10" y="3038115"/>
            <a:ext cx="510497" cy="5981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829" y="4715953"/>
            <a:ext cx="510497" cy="63857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55638" y="1687399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Local System</a:t>
            </a:r>
            <a:endParaRPr lang="en-US" sz="9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2865503" y="1253658"/>
            <a:ext cx="591829" cy="843160"/>
            <a:chOff x="2865503" y="1253658"/>
            <a:chExt cx="591829" cy="8431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2510" y="1253658"/>
              <a:ext cx="510497" cy="59811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865503" y="1865986"/>
              <a:ext cx="5918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client.sh</a:t>
              </a:r>
              <a:endParaRPr lang="en-US" sz="9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10107" y="3618550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downloadRTT.sh</a:t>
            </a:r>
            <a:endParaRPr 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2202854" y="5376517"/>
            <a:ext cx="15808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loadDownloadDetails_bkp.sql</a:t>
            </a:r>
            <a:endParaRPr 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5460" y="4160475"/>
            <a:ext cx="8947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IGOD Database</a:t>
            </a:r>
            <a:endParaRPr lang="en-US" sz="900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1734705" y="2345308"/>
            <a:ext cx="742145" cy="814924"/>
            <a:chOff x="3594603" y="2297005"/>
            <a:chExt cx="784189" cy="87691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1244" y="2297005"/>
              <a:ext cx="475718" cy="63857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594603" y="2943092"/>
              <a:ext cx="78418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nodesList.txt</a:t>
              </a:r>
              <a:endParaRPr lang="en-US" sz="9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852777" y="2228727"/>
            <a:ext cx="612668" cy="828943"/>
            <a:chOff x="2852777" y="2228727"/>
            <a:chExt cx="612668" cy="8289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2510" y="2228727"/>
              <a:ext cx="510497" cy="598111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852777" y="2826838"/>
              <a:ext cx="61266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server.sh</a:t>
              </a:r>
              <a:endParaRPr lang="en-US" sz="900" dirty="0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909916" y="-1836656"/>
            <a:ext cx="9298892" cy="7789543"/>
            <a:chOff x="1909916" y="-1836656"/>
            <a:chExt cx="9298892" cy="7789543"/>
          </a:xfrm>
        </p:grpSpPr>
        <p:grpSp>
          <p:nvGrpSpPr>
            <p:cNvPr id="54" name="Group 53"/>
            <p:cNvGrpSpPr/>
            <p:nvPr/>
          </p:nvGrpSpPr>
          <p:grpSpPr>
            <a:xfrm>
              <a:off x="1909916" y="-1836656"/>
              <a:ext cx="9298892" cy="7789543"/>
              <a:chOff x="1658280" y="366465"/>
              <a:chExt cx="9298892" cy="778954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367598" y="3692071"/>
                <a:ext cx="1423788" cy="806243"/>
                <a:chOff x="5512009" y="2231088"/>
                <a:chExt cx="1423788" cy="806243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3712" y="2231088"/>
                  <a:ext cx="494885" cy="579819"/>
                </a:xfrm>
                <a:prstGeom prst="rect">
                  <a:avLst/>
                </a:prstGeom>
              </p:spPr>
            </p:pic>
            <p:sp>
              <p:nvSpPr>
                <p:cNvPr id="24" name="TextBox 23"/>
                <p:cNvSpPr txBox="1"/>
                <p:nvPr/>
              </p:nvSpPr>
              <p:spPr>
                <a:xfrm>
                  <a:off x="5512009" y="2806499"/>
                  <a:ext cx="142378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err="1" smtClean="0"/>
                    <a:t>RTT_log</a:t>
                  </a:r>
                  <a:r>
                    <a:rPr lang="en-US" sz="900" dirty="0" smtClean="0"/>
                    <a:t>_&lt;</a:t>
                  </a:r>
                  <a:r>
                    <a:rPr lang="en-US" sz="900" dirty="0" err="1" smtClean="0"/>
                    <a:t>nodeName</a:t>
                  </a:r>
                  <a:r>
                    <a:rPr lang="en-US" sz="900" dirty="0" smtClean="0"/>
                    <a:t>&gt;.log</a:t>
                  </a:r>
                  <a:endParaRPr lang="en-US" sz="900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5649454" y="366465"/>
                <a:ext cx="788999" cy="827573"/>
                <a:chOff x="6525121" y="444929"/>
                <a:chExt cx="788999" cy="827573"/>
              </a:xfrm>
            </p:grpSpPr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8841" y="444929"/>
                  <a:ext cx="775279" cy="775279"/>
                </a:xfrm>
                <a:prstGeom prst="rect">
                  <a:avLst/>
                </a:prstGeom>
              </p:spPr>
            </p:pic>
            <p:sp>
              <p:nvSpPr>
                <p:cNvPr id="31" name="TextBox 30"/>
                <p:cNvSpPr txBox="1"/>
                <p:nvPr/>
              </p:nvSpPr>
              <p:spPr>
                <a:xfrm>
                  <a:off x="6525121" y="1041670"/>
                  <a:ext cx="52129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Node 1</a:t>
                  </a:r>
                  <a:endParaRPr lang="en-US" sz="900" dirty="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9573288" y="2842114"/>
                <a:ext cx="689612" cy="808793"/>
                <a:chOff x="11273637" y="2020179"/>
                <a:chExt cx="689612" cy="808793"/>
              </a:xfrm>
            </p:grpSpPr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351595" y="2020179"/>
                  <a:ext cx="475989" cy="588966"/>
                </a:xfrm>
                <a:prstGeom prst="rect">
                  <a:avLst/>
                </a:prstGeom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11273637" y="2598140"/>
                  <a:ext cx="68961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clientv10.c</a:t>
                  </a:r>
                  <a:endParaRPr lang="en-US" sz="900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9602541" y="1256830"/>
                <a:ext cx="665567" cy="803556"/>
                <a:chOff x="11374009" y="2572930"/>
                <a:chExt cx="665567" cy="803556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68799" y="2572930"/>
                  <a:ext cx="475989" cy="588966"/>
                </a:xfrm>
                <a:prstGeom prst="rect">
                  <a:avLst/>
                </a:prstGeom>
              </p:spPr>
            </p:pic>
            <p:sp>
              <p:nvSpPr>
                <p:cNvPr id="33" name="TextBox 32"/>
                <p:cNvSpPr txBox="1"/>
                <p:nvPr/>
              </p:nvSpPr>
              <p:spPr>
                <a:xfrm>
                  <a:off x="11374009" y="3145654"/>
                  <a:ext cx="66556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serverv5.c</a:t>
                  </a:r>
                  <a:endParaRPr lang="en-US" sz="900" dirty="0"/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5517273" y="444659"/>
                <a:ext cx="5078631" cy="412413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5506276" y="3057670"/>
                <a:ext cx="1050288" cy="798325"/>
                <a:chOff x="2632614" y="1253658"/>
                <a:chExt cx="1050288" cy="798325"/>
              </a:xfrm>
            </p:grpSpPr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2510" y="1253658"/>
                  <a:ext cx="510497" cy="598111"/>
                </a:xfrm>
                <a:prstGeom prst="rect">
                  <a:avLst/>
                </a:prstGeom>
              </p:spPr>
            </p:pic>
            <p:sp>
              <p:nvSpPr>
                <p:cNvPr id="47" name="TextBox 46"/>
                <p:cNvSpPr txBox="1"/>
                <p:nvPr/>
              </p:nvSpPr>
              <p:spPr>
                <a:xfrm>
                  <a:off x="2632614" y="1821151"/>
                  <a:ext cx="105028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startStopServer.sh</a:t>
                  </a:r>
                  <a:endParaRPr lang="en-US" sz="900" dirty="0"/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5597247" y="2148255"/>
                <a:ext cx="808235" cy="781678"/>
                <a:chOff x="2771496" y="1253658"/>
                <a:chExt cx="808235" cy="781678"/>
              </a:xfrm>
            </p:grpSpPr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2510" y="1253658"/>
                  <a:ext cx="510497" cy="598111"/>
                </a:xfrm>
                <a:prstGeom prst="rect">
                  <a:avLst/>
                </a:prstGeom>
              </p:spPr>
            </p:pic>
            <p:sp>
              <p:nvSpPr>
                <p:cNvPr id="50" name="TextBox 49"/>
                <p:cNvSpPr txBox="1"/>
                <p:nvPr/>
              </p:nvSpPr>
              <p:spPr>
                <a:xfrm>
                  <a:off x="2771496" y="1804504"/>
                  <a:ext cx="80823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startClient.sh</a:t>
                  </a:r>
                  <a:endParaRPr lang="en-US" sz="900" dirty="0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1658280" y="1215230"/>
                <a:ext cx="9298892" cy="6940778"/>
                <a:chOff x="-1150892" y="1253658"/>
                <a:chExt cx="9298892" cy="6940778"/>
              </a:xfrm>
            </p:grpSpPr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2510" y="1253658"/>
                  <a:ext cx="510497" cy="598111"/>
                </a:xfrm>
                <a:prstGeom prst="rect">
                  <a:avLst/>
                </a:prstGeom>
              </p:spPr>
            </p:pic>
            <p:sp>
              <p:nvSpPr>
                <p:cNvPr id="53" name="TextBox 52"/>
                <p:cNvSpPr txBox="1"/>
                <p:nvPr/>
              </p:nvSpPr>
              <p:spPr>
                <a:xfrm>
                  <a:off x="2799297" y="1835115"/>
                  <a:ext cx="79701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stopClient.sh</a:t>
                  </a:r>
                  <a:endParaRPr lang="en-US" sz="900" dirty="0"/>
                </a:p>
              </p:txBody>
            </p:sp>
            <p:sp>
              <p:nvSpPr>
                <p:cNvPr id="406" name="TextBox 405"/>
                <p:cNvSpPr txBox="1"/>
                <p:nvPr/>
              </p:nvSpPr>
              <p:spPr>
                <a:xfrm rot="16200000">
                  <a:off x="1092358" y="1861596"/>
                  <a:ext cx="88678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Stopping client</a:t>
                  </a:r>
                  <a:endParaRPr lang="en-US" sz="900" dirty="0"/>
                </a:p>
              </p:txBody>
            </p:sp>
            <p:sp>
              <p:nvSpPr>
                <p:cNvPr id="407" name="TextBox 406"/>
                <p:cNvSpPr txBox="1"/>
                <p:nvPr/>
              </p:nvSpPr>
              <p:spPr>
                <a:xfrm>
                  <a:off x="1717212" y="2280331"/>
                  <a:ext cx="83708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Starting client</a:t>
                  </a:r>
                  <a:endParaRPr lang="en-US" sz="9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08" name="TextBox 407"/>
                <p:cNvSpPr txBox="1"/>
                <p:nvPr/>
              </p:nvSpPr>
              <p:spPr>
                <a:xfrm rot="16200000">
                  <a:off x="1144233" y="4229467"/>
                  <a:ext cx="88678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Stopping client</a:t>
                  </a:r>
                  <a:endParaRPr lang="en-US" sz="9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09" name="TextBox 408"/>
                <p:cNvSpPr txBox="1"/>
                <p:nvPr/>
              </p:nvSpPr>
              <p:spPr>
                <a:xfrm>
                  <a:off x="2082000" y="6577027"/>
                  <a:ext cx="83708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Starting client</a:t>
                  </a:r>
                  <a:endParaRPr lang="en-US" sz="9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10" name="TextBox 409"/>
                <p:cNvSpPr txBox="1"/>
                <p:nvPr/>
              </p:nvSpPr>
              <p:spPr>
                <a:xfrm>
                  <a:off x="1654657" y="3197502"/>
                  <a:ext cx="133241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Stopping/Starting server</a:t>
                  </a:r>
                  <a:endParaRPr lang="en-US" sz="9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11" name="TextBox 410"/>
                <p:cNvSpPr txBox="1"/>
                <p:nvPr/>
              </p:nvSpPr>
              <p:spPr>
                <a:xfrm rot="16200000">
                  <a:off x="1828737" y="7273539"/>
                  <a:ext cx="133241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Stopping/Starting server</a:t>
                  </a:r>
                  <a:endParaRPr lang="en-US" sz="9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12" name="TextBox 411"/>
                <p:cNvSpPr txBox="1"/>
                <p:nvPr/>
              </p:nvSpPr>
              <p:spPr>
                <a:xfrm>
                  <a:off x="4979641" y="7963604"/>
                  <a:ext cx="118333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Client generating log</a:t>
                  </a:r>
                  <a:endParaRPr lang="en-US" sz="9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14" name="TextBox 413"/>
                <p:cNvSpPr txBox="1"/>
                <p:nvPr/>
              </p:nvSpPr>
              <p:spPr>
                <a:xfrm>
                  <a:off x="4906589" y="3818549"/>
                  <a:ext cx="118333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Client generating log</a:t>
                  </a:r>
                  <a:endParaRPr lang="en-US" sz="9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15" name="TextBox 414"/>
                <p:cNvSpPr txBox="1"/>
                <p:nvPr/>
              </p:nvSpPr>
              <p:spPr>
                <a:xfrm>
                  <a:off x="5933391" y="7166430"/>
                  <a:ext cx="10571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Looping through all nodes</a:t>
                  </a:r>
                  <a:endParaRPr lang="en-US" sz="9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16" name="TextBox 415"/>
                <p:cNvSpPr txBox="1"/>
                <p:nvPr/>
              </p:nvSpPr>
              <p:spPr>
                <a:xfrm>
                  <a:off x="5744435" y="2832858"/>
                  <a:ext cx="10571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Looping through all nodes</a:t>
                  </a:r>
                  <a:endParaRPr lang="en-US" sz="9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17" name="TextBox 416"/>
                <p:cNvSpPr txBox="1"/>
                <p:nvPr/>
              </p:nvSpPr>
              <p:spPr>
                <a:xfrm rot="16200000">
                  <a:off x="7166000" y="4442236"/>
                  <a:ext cx="173316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Client collecting files from Server</a:t>
                  </a:r>
                  <a:endParaRPr lang="en-US" sz="9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18" name="TextBox 417"/>
                <p:cNvSpPr txBox="1"/>
                <p:nvPr/>
              </p:nvSpPr>
              <p:spPr>
                <a:xfrm rot="16200000">
                  <a:off x="6701194" y="4394287"/>
                  <a:ext cx="173316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Client collecting files from Server</a:t>
                  </a:r>
                  <a:endParaRPr lang="en-US" sz="9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19" name="TextBox 418"/>
                <p:cNvSpPr txBox="1"/>
                <p:nvPr/>
              </p:nvSpPr>
              <p:spPr>
                <a:xfrm rot="16200000">
                  <a:off x="383892" y="5550485"/>
                  <a:ext cx="116891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Collecting all log files</a:t>
                  </a:r>
                  <a:endParaRPr lang="en-US" sz="9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26" name="TextBox 425"/>
                <p:cNvSpPr txBox="1"/>
                <p:nvPr/>
              </p:nvSpPr>
              <p:spPr>
                <a:xfrm rot="16200000">
                  <a:off x="-307201" y="6175775"/>
                  <a:ext cx="6679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Merging all logs</a:t>
                  </a:r>
                  <a:endParaRPr lang="en-US" sz="9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29" name="TextBox 428"/>
                <p:cNvSpPr txBox="1"/>
                <p:nvPr/>
              </p:nvSpPr>
              <p:spPr>
                <a:xfrm>
                  <a:off x="23821" y="7078148"/>
                  <a:ext cx="10075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Input logs to DB import script</a:t>
                  </a:r>
                  <a:endParaRPr lang="en-US" sz="9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32" name="TextBox 431"/>
                <p:cNvSpPr txBox="1"/>
                <p:nvPr/>
              </p:nvSpPr>
              <p:spPr>
                <a:xfrm rot="16200000">
                  <a:off x="-1403046" y="6957464"/>
                  <a:ext cx="873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Loading logs into database</a:t>
                  </a:r>
                  <a:endParaRPr lang="en-US" sz="9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7161439" y="-1567791"/>
              <a:ext cx="2399258" cy="6043023"/>
              <a:chOff x="3754651" y="-852455"/>
              <a:chExt cx="2535177" cy="6502743"/>
            </a:xfrm>
          </p:grpSpPr>
          <p:pic>
            <p:nvPicPr>
              <p:cNvPr id="137" name="Picture 1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1215" y="1369765"/>
                <a:ext cx="475718" cy="638577"/>
              </a:xfrm>
              <a:prstGeom prst="rect">
                <a:avLst/>
              </a:prstGeom>
            </p:spPr>
          </p:pic>
          <p:sp>
            <p:nvSpPr>
              <p:cNvPr id="138" name="TextBox 137"/>
              <p:cNvSpPr txBox="1"/>
              <p:nvPr/>
            </p:nvSpPr>
            <p:spPr>
              <a:xfrm>
                <a:off x="4944574" y="2015852"/>
                <a:ext cx="78418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nodesList.txt</a:t>
                </a:r>
                <a:endParaRPr lang="en-US" sz="900" dirty="0"/>
              </a:p>
            </p:txBody>
          </p:sp>
          <p:pic>
            <p:nvPicPr>
              <p:cNvPr id="277" name="Picture 27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8460" y="-852455"/>
                <a:ext cx="475718" cy="638577"/>
              </a:xfrm>
              <a:prstGeom prst="rect">
                <a:avLst/>
              </a:prstGeom>
            </p:spPr>
          </p:pic>
          <p:sp>
            <p:nvSpPr>
              <p:cNvPr id="278" name="TextBox 277"/>
              <p:cNvSpPr txBox="1"/>
              <p:nvPr/>
            </p:nvSpPr>
            <p:spPr>
              <a:xfrm>
                <a:off x="3791819" y="-206368"/>
                <a:ext cx="703272" cy="248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file32B.txt</a:t>
                </a:r>
                <a:endParaRPr lang="en-US" sz="900" dirty="0"/>
              </a:p>
            </p:txBody>
          </p:sp>
          <p:pic>
            <p:nvPicPr>
              <p:cNvPr id="279" name="Picture 27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1292" y="145500"/>
                <a:ext cx="475718" cy="638577"/>
              </a:xfrm>
              <a:prstGeom prst="rect">
                <a:avLst/>
              </a:prstGeom>
            </p:spPr>
          </p:pic>
          <p:sp>
            <p:nvSpPr>
              <p:cNvPr id="280" name="TextBox 279"/>
              <p:cNvSpPr txBox="1"/>
              <p:nvPr/>
            </p:nvSpPr>
            <p:spPr>
              <a:xfrm>
                <a:off x="3754651" y="791586"/>
                <a:ext cx="704966" cy="248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file1KB.txt</a:t>
                </a:r>
                <a:endParaRPr lang="en-US" sz="900" dirty="0"/>
              </a:p>
            </p:txBody>
          </p:sp>
          <p:pic>
            <p:nvPicPr>
              <p:cNvPr id="281" name="Picture 28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1724" y="-818924"/>
                <a:ext cx="475718" cy="638577"/>
              </a:xfrm>
              <a:prstGeom prst="rect">
                <a:avLst/>
              </a:prstGeom>
            </p:spPr>
          </p:pic>
          <p:sp>
            <p:nvSpPr>
              <p:cNvPr id="282" name="TextBox 281"/>
              <p:cNvSpPr txBox="1"/>
              <p:nvPr/>
            </p:nvSpPr>
            <p:spPr>
              <a:xfrm>
                <a:off x="5435083" y="-172837"/>
                <a:ext cx="826921" cy="248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file256KB.txt</a:t>
                </a:r>
                <a:endParaRPr lang="en-US" sz="900" dirty="0"/>
              </a:p>
            </p:txBody>
          </p:sp>
          <p:pic>
            <p:nvPicPr>
              <p:cNvPr id="283" name="Picture 28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3951" y="142425"/>
                <a:ext cx="475718" cy="638577"/>
              </a:xfrm>
              <a:prstGeom prst="rect">
                <a:avLst/>
              </a:prstGeom>
            </p:spPr>
          </p:pic>
          <p:sp>
            <p:nvSpPr>
              <p:cNvPr id="284" name="TextBox 283"/>
              <p:cNvSpPr txBox="1"/>
              <p:nvPr/>
            </p:nvSpPr>
            <p:spPr>
              <a:xfrm>
                <a:off x="5387309" y="788512"/>
                <a:ext cx="826921" cy="248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file512KB.txt</a:t>
                </a:r>
                <a:endParaRPr lang="en-US" sz="900" dirty="0"/>
              </a:p>
            </p:txBody>
          </p:sp>
          <p:pic>
            <p:nvPicPr>
              <p:cNvPr id="285" name="Picture 28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7976" y="-368568"/>
                <a:ext cx="475718" cy="638577"/>
              </a:xfrm>
              <a:prstGeom prst="rect">
                <a:avLst/>
              </a:prstGeom>
            </p:spPr>
          </p:pic>
          <p:sp>
            <p:nvSpPr>
              <p:cNvPr id="286" name="TextBox 285"/>
              <p:cNvSpPr txBox="1"/>
              <p:nvPr/>
            </p:nvSpPr>
            <p:spPr>
              <a:xfrm>
                <a:off x="4561334" y="277519"/>
                <a:ext cx="747311" cy="248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file1MB.txt</a:t>
                </a:r>
                <a:endParaRPr lang="en-US" sz="900" dirty="0"/>
              </a:p>
            </p:txBody>
          </p:sp>
          <p:pic>
            <p:nvPicPr>
              <p:cNvPr id="310" name="Picture 30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6284" y="3757856"/>
                <a:ext cx="475718" cy="638577"/>
              </a:xfrm>
              <a:prstGeom prst="rect">
                <a:avLst/>
              </a:prstGeom>
            </p:spPr>
          </p:pic>
          <p:sp>
            <p:nvSpPr>
              <p:cNvPr id="311" name="TextBox 310"/>
              <p:cNvSpPr txBox="1"/>
              <p:nvPr/>
            </p:nvSpPr>
            <p:spPr>
              <a:xfrm>
                <a:off x="3819643" y="4403943"/>
                <a:ext cx="703272" cy="248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file32B.txt</a:t>
                </a:r>
                <a:endParaRPr lang="en-US" sz="900" dirty="0"/>
              </a:p>
            </p:txBody>
          </p:sp>
          <p:pic>
            <p:nvPicPr>
              <p:cNvPr id="312" name="Picture 31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9115" y="4755810"/>
                <a:ext cx="475718" cy="638577"/>
              </a:xfrm>
              <a:prstGeom prst="rect">
                <a:avLst/>
              </a:prstGeom>
            </p:spPr>
          </p:pic>
          <p:sp>
            <p:nvSpPr>
              <p:cNvPr id="313" name="TextBox 312"/>
              <p:cNvSpPr txBox="1"/>
              <p:nvPr/>
            </p:nvSpPr>
            <p:spPr>
              <a:xfrm>
                <a:off x="3782474" y="5401896"/>
                <a:ext cx="704965" cy="248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file1KB.txt</a:t>
                </a:r>
                <a:endParaRPr lang="en-US" sz="900" dirty="0"/>
              </a:p>
            </p:txBody>
          </p:sp>
          <p:pic>
            <p:nvPicPr>
              <p:cNvPr id="314" name="Picture 3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9548" y="3791385"/>
                <a:ext cx="475718" cy="638577"/>
              </a:xfrm>
              <a:prstGeom prst="rect">
                <a:avLst/>
              </a:prstGeom>
            </p:spPr>
          </p:pic>
          <p:sp>
            <p:nvSpPr>
              <p:cNvPr id="315" name="TextBox 314"/>
              <p:cNvSpPr txBox="1"/>
              <p:nvPr/>
            </p:nvSpPr>
            <p:spPr>
              <a:xfrm>
                <a:off x="5462907" y="4437473"/>
                <a:ext cx="826921" cy="248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file256KB.txt</a:t>
                </a:r>
                <a:endParaRPr lang="en-US" sz="900" dirty="0"/>
              </a:p>
            </p:txBody>
          </p:sp>
          <p:pic>
            <p:nvPicPr>
              <p:cNvPr id="316" name="Picture 31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1775" y="4752735"/>
                <a:ext cx="475718" cy="638577"/>
              </a:xfrm>
              <a:prstGeom prst="rect">
                <a:avLst/>
              </a:prstGeom>
            </p:spPr>
          </p:pic>
          <p:sp>
            <p:nvSpPr>
              <p:cNvPr id="317" name="TextBox 316"/>
              <p:cNvSpPr txBox="1"/>
              <p:nvPr/>
            </p:nvSpPr>
            <p:spPr>
              <a:xfrm>
                <a:off x="5415133" y="5398822"/>
                <a:ext cx="826921" cy="248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file512KB.txt</a:t>
                </a:r>
                <a:endParaRPr lang="en-US" sz="900" dirty="0"/>
              </a:p>
            </p:txBody>
          </p:sp>
          <p:pic>
            <p:nvPicPr>
              <p:cNvPr id="318" name="Picture 31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5799" y="4241742"/>
                <a:ext cx="475718" cy="638577"/>
              </a:xfrm>
              <a:prstGeom prst="rect">
                <a:avLst/>
              </a:prstGeom>
            </p:spPr>
          </p:pic>
          <p:sp>
            <p:nvSpPr>
              <p:cNvPr id="319" name="TextBox 318"/>
              <p:cNvSpPr txBox="1"/>
              <p:nvPr/>
            </p:nvSpPr>
            <p:spPr>
              <a:xfrm>
                <a:off x="4589157" y="4887829"/>
                <a:ext cx="747311" cy="248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file1MB.txt</a:t>
                </a:r>
                <a:endParaRPr lang="en-US" sz="900" dirty="0"/>
              </a:p>
            </p:txBody>
          </p:sp>
        </p:grpSp>
      </p:grpSp>
      <p:grpSp>
        <p:nvGrpSpPr>
          <p:cNvPr id="214" name="Group 213"/>
          <p:cNvGrpSpPr/>
          <p:nvPr/>
        </p:nvGrpSpPr>
        <p:grpSpPr>
          <a:xfrm>
            <a:off x="5845979" y="2456201"/>
            <a:ext cx="5001561" cy="4022792"/>
            <a:chOff x="5757912" y="-1836656"/>
            <a:chExt cx="5001561" cy="4022792"/>
          </a:xfrm>
        </p:grpSpPr>
        <p:grpSp>
          <p:nvGrpSpPr>
            <p:cNvPr id="215" name="Group 214"/>
            <p:cNvGrpSpPr/>
            <p:nvPr/>
          </p:nvGrpSpPr>
          <p:grpSpPr>
            <a:xfrm>
              <a:off x="5757912" y="-1836656"/>
              <a:ext cx="5001561" cy="4022792"/>
              <a:chOff x="5506276" y="366465"/>
              <a:chExt cx="5001561" cy="4022792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6430194" y="3514232"/>
                <a:ext cx="1423788" cy="806243"/>
                <a:chOff x="5574605" y="2053249"/>
                <a:chExt cx="1423788" cy="806243"/>
              </a:xfrm>
            </p:grpSpPr>
            <p:pic>
              <p:nvPicPr>
                <p:cNvPr id="239" name="Picture 238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66308" y="2053249"/>
                  <a:ext cx="494885" cy="579819"/>
                </a:xfrm>
                <a:prstGeom prst="rect">
                  <a:avLst/>
                </a:prstGeom>
              </p:spPr>
            </p:pic>
            <p:sp>
              <p:nvSpPr>
                <p:cNvPr id="240" name="TextBox 239"/>
                <p:cNvSpPr txBox="1"/>
                <p:nvPr/>
              </p:nvSpPr>
              <p:spPr>
                <a:xfrm>
                  <a:off x="5574605" y="2628660"/>
                  <a:ext cx="142378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err="1" smtClean="0"/>
                    <a:t>RTT_log</a:t>
                  </a:r>
                  <a:r>
                    <a:rPr lang="en-US" sz="900" dirty="0" smtClean="0"/>
                    <a:t>_&lt;</a:t>
                  </a:r>
                  <a:r>
                    <a:rPr lang="en-US" sz="900" dirty="0" err="1" smtClean="0"/>
                    <a:t>nodeName</a:t>
                  </a:r>
                  <a:r>
                    <a:rPr lang="en-US" sz="900" dirty="0" smtClean="0"/>
                    <a:t>&gt;.log</a:t>
                  </a:r>
                  <a:endParaRPr lang="en-US" sz="900" dirty="0"/>
                </a:p>
              </p:txBody>
            </p:sp>
          </p:grpSp>
          <p:grpSp>
            <p:nvGrpSpPr>
              <p:cNvPr id="220" name="Group 219"/>
              <p:cNvGrpSpPr/>
              <p:nvPr/>
            </p:nvGrpSpPr>
            <p:grpSpPr>
              <a:xfrm>
                <a:off x="5649454" y="366465"/>
                <a:ext cx="788999" cy="827573"/>
                <a:chOff x="6525121" y="444929"/>
                <a:chExt cx="788999" cy="827573"/>
              </a:xfrm>
            </p:grpSpPr>
            <p:pic>
              <p:nvPicPr>
                <p:cNvPr id="237" name="Picture 23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8841" y="444929"/>
                  <a:ext cx="775279" cy="775279"/>
                </a:xfrm>
                <a:prstGeom prst="rect">
                  <a:avLst/>
                </a:prstGeom>
              </p:spPr>
            </p:pic>
            <p:sp>
              <p:nvSpPr>
                <p:cNvPr id="238" name="TextBox 237"/>
                <p:cNvSpPr txBox="1"/>
                <p:nvPr/>
              </p:nvSpPr>
              <p:spPr>
                <a:xfrm>
                  <a:off x="6525121" y="1041670"/>
                  <a:ext cx="52450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Node n</a:t>
                  </a:r>
                  <a:endParaRPr lang="en-US" sz="900" dirty="0"/>
                </a:p>
              </p:txBody>
            </p:sp>
          </p:grpSp>
          <p:grpSp>
            <p:nvGrpSpPr>
              <p:cNvPr id="221" name="Group 220"/>
              <p:cNvGrpSpPr/>
              <p:nvPr/>
            </p:nvGrpSpPr>
            <p:grpSpPr>
              <a:xfrm>
                <a:off x="9619519" y="2899795"/>
                <a:ext cx="689612" cy="808793"/>
                <a:chOff x="11319868" y="2077860"/>
                <a:chExt cx="689612" cy="808793"/>
              </a:xfrm>
            </p:grpSpPr>
            <p:pic>
              <p:nvPicPr>
                <p:cNvPr id="235" name="Picture 234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397826" y="2077860"/>
                  <a:ext cx="475989" cy="588966"/>
                </a:xfrm>
                <a:prstGeom prst="rect">
                  <a:avLst/>
                </a:prstGeom>
              </p:spPr>
            </p:pic>
            <p:sp>
              <p:nvSpPr>
                <p:cNvPr id="236" name="TextBox 235"/>
                <p:cNvSpPr txBox="1"/>
                <p:nvPr/>
              </p:nvSpPr>
              <p:spPr>
                <a:xfrm>
                  <a:off x="11319868" y="2655821"/>
                  <a:ext cx="68961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clientv10.c</a:t>
                  </a:r>
                  <a:endParaRPr lang="en-US" sz="900" dirty="0"/>
                </a:p>
              </p:txBody>
            </p:sp>
          </p:grpSp>
          <p:grpSp>
            <p:nvGrpSpPr>
              <p:cNvPr id="222" name="Group 221"/>
              <p:cNvGrpSpPr/>
              <p:nvPr/>
            </p:nvGrpSpPr>
            <p:grpSpPr>
              <a:xfrm>
                <a:off x="9562186" y="1218616"/>
                <a:ext cx="665567" cy="803556"/>
                <a:chOff x="11333654" y="2534716"/>
                <a:chExt cx="665567" cy="803556"/>
              </a:xfrm>
            </p:grpSpPr>
            <p:pic>
              <p:nvPicPr>
                <p:cNvPr id="233" name="Picture 232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444" y="2534716"/>
                  <a:ext cx="475989" cy="588966"/>
                </a:xfrm>
                <a:prstGeom prst="rect">
                  <a:avLst/>
                </a:prstGeom>
              </p:spPr>
            </p:pic>
            <p:sp>
              <p:nvSpPr>
                <p:cNvPr id="234" name="TextBox 233"/>
                <p:cNvSpPr txBox="1"/>
                <p:nvPr/>
              </p:nvSpPr>
              <p:spPr>
                <a:xfrm>
                  <a:off x="11333654" y="3107440"/>
                  <a:ext cx="66556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serverv5.c</a:t>
                  </a:r>
                  <a:endParaRPr lang="en-US" sz="900" dirty="0"/>
                </a:p>
              </p:txBody>
            </p:sp>
          </p:grpSp>
          <p:sp>
            <p:nvSpPr>
              <p:cNvPr id="223" name="Rectangle 222"/>
              <p:cNvSpPr/>
              <p:nvPr/>
            </p:nvSpPr>
            <p:spPr>
              <a:xfrm>
                <a:off x="5517273" y="444926"/>
                <a:ext cx="4990564" cy="3944331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5506276" y="3057670"/>
                <a:ext cx="1050288" cy="798325"/>
                <a:chOff x="2632614" y="1253658"/>
                <a:chExt cx="1050288" cy="798325"/>
              </a:xfrm>
            </p:grpSpPr>
            <p:pic>
              <p:nvPicPr>
                <p:cNvPr id="231" name="Picture 230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2510" y="1253658"/>
                  <a:ext cx="510497" cy="598111"/>
                </a:xfrm>
                <a:prstGeom prst="rect">
                  <a:avLst/>
                </a:prstGeom>
              </p:spPr>
            </p:pic>
            <p:sp>
              <p:nvSpPr>
                <p:cNvPr id="232" name="TextBox 231"/>
                <p:cNvSpPr txBox="1"/>
                <p:nvPr/>
              </p:nvSpPr>
              <p:spPr>
                <a:xfrm>
                  <a:off x="2632614" y="1821151"/>
                  <a:ext cx="105028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startStopServer.sh</a:t>
                  </a:r>
                  <a:endParaRPr lang="en-US" sz="900" dirty="0"/>
                </a:p>
              </p:txBody>
            </p:sp>
          </p:grpSp>
          <p:grpSp>
            <p:nvGrpSpPr>
              <p:cNvPr id="225" name="Group 224"/>
              <p:cNvGrpSpPr/>
              <p:nvPr/>
            </p:nvGrpSpPr>
            <p:grpSpPr>
              <a:xfrm>
                <a:off x="5597247" y="2148255"/>
                <a:ext cx="808235" cy="781678"/>
                <a:chOff x="2771496" y="1253658"/>
                <a:chExt cx="808235" cy="781678"/>
              </a:xfrm>
            </p:grpSpPr>
            <p:pic>
              <p:nvPicPr>
                <p:cNvPr id="229" name="Picture 22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2510" y="1253658"/>
                  <a:ext cx="510497" cy="598111"/>
                </a:xfrm>
                <a:prstGeom prst="rect">
                  <a:avLst/>
                </a:prstGeom>
              </p:spPr>
            </p:pic>
            <p:sp>
              <p:nvSpPr>
                <p:cNvPr id="230" name="TextBox 229"/>
                <p:cNvSpPr txBox="1"/>
                <p:nvPr/>
              </p:nvSpPr>
              <p:spPr>
                <a:xfrm>
                  <a:off x="2771496" y="1804504"/>
                  <a:ext cx="80823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startClient.sh</a:t>
                  </a:r>
                  <a:endParaRPr lang="en-US" sz="900" dirty="0"/>
                </a:p>
              </p:txBody>
            </p:sp>
          </p:grpSp>
          <p:grpSp>
            <p:nvGrpSpPr>
              <p:cNvPr id="226" name="Group 225"/>
              <p:cNvGrpSpPr/>
              <p:nvPr/>
            </p:nvGrpSpPr>
            <p:grpSpPr>
              <a:xfrm>
                <a:off x="5608469" y="1215230"/>
                <a:ext cx="797013" cy="812289"/>
                <a:chOff x="2799297" y="1253658"/>
                <a:chExt cx="797013" cy="812289"/>
              </a:xfrm>
            </p:grpSpPr>
            <p:pic>
              <p:nvPicPr>
                <p:cNvPr id="227" name="Picture 22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2510" y="1253658"/>
                  <a:ext cx="510497" cy="598111"/>
                </a:xfrm>
                <a:prstGeom prst="rect">
                  <a:avLst/>
                </a:prstGeom>
              </p:spPr>
            </p:pic>
            <p:sp>
              <p:nvSpPr>
                <p:cNvPr id="228" name="TextBox 227"/>
                <p:cNvSpPr txBox="1"/>
                <p:nvPr/>
              </p:nvSpPr>
              <p:spPr>
                <a:xfrm>
                  <a:off x="2799297" y="1835115"/>
                  <a:ext cx="79701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stopClient.sh</a:t>
                  </a:r>
                  <a:endParaRPr lang="en-US" sz="900" dirty="0"/>
                </a:p>
              </p:txBody>
            </p:sp>
          </p:grpSp>
        </p:grpSp>
        <p:grpSp>
          <p:nvGrpSpPr>
            <p:cNvPr id="216" name="Group 215"/>
            <p:cNvGrpSpPr/>
            <p:nvPr/>
          </p:nvGrpSpPr>
          <p:grpSpPr>
            <a:xfrm>
              <a:off x="8313350" y="545355"/>
              <a:ext cx="742145" cy="814924"/>
              <a:chOff x="4971827" y="1421449"/>
              <a:chExt cx="784189" cy="876919"/>
            </a:xfrm>
          </p:grpSpPr>
          <p:pic>
            <p:nvPicPr>
              <p:cNvPr id="217" name="Picture 21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8469" y="1421449"/>
                <a:ext cx="475718" cy="638577"/>
              </a:xfrm>
              <a:prstGeom prst="rect">
                <a:avLst/>
              </a:prstGeom>
            </p:spPr>
          </p:pic>
          <p:sp>
            <p:nvSpPr>
              <p:cNvPr id="218" name="TextBox 217"/>
              <p:cNvSpPr txBox="1"/>
              <p:nvPr/>
            </p:nvSpPr>
            <p:spPr>
              <a:xfrm>
                <a:off x="4971827" y="2067536"/>
                <a:ext cx="78418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nodesList.txt</a:t>
                </a:r>
                <a:endParaRPr lang="en-US" sz="900" dirty="0"/>
              </a:p>
            </p:txBody>
          </p:sp>
        </p:grpSp>
      </p:grpSp>
      <p:cxnSp>
        <p:nvCxnSpPr>
          <p:cNvPr id="242" name="Straight Arrow Connector 241"/>
          <p:cNvCxnSpPr>
            <a:stCxn id="8" idx="3"/>
            <a:endCxn id="10" idx="1"/>
          </p:cNvCxnSpPr>
          <p:nvPr/>
        </p:nvCxnSpPr>
        <p:spPr>
          <a:xfrm flipV="1">
            <a:off x="1210615" y="1521445"/>
            <a:ext cx="541372" cy="89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/>
          <p:cNvCxnSpPr>
            <a:stCxn id="13" idx="0"/>
            <a:endCxn id="9" idx="2"/>
          </p:cNvCxnSpPr>
          <p:nvPr/>
        </p:nvCxnSpPr>
        <p:spPr>
          <a:xfrm rot="5400000" flipH="1" flipV="1">
            <a:off x="2386138" y="1573687"/>
            <a:ext cx="493539" cy="10497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259"/>
          <p:cNvCxnSpPr>
            <a:stCxn id="13" idx="3"/>
            <a:endCxn id="14" idx="1"/>
          </p:cNvCxnSpPr>
          <p:nvPr/>
        </p:nvCxnSpPr>
        <p:spPr>
          <a:xfrm flipV="1">
            <a:off x="2333161" y="2527783"/>
            <a:ext cx="569349" cy="114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13" idx="3"/>
            <a:endCxn id="15" idx="1"/>
          </p:cNvCxnSpPr>
          <p:nvPr/>
        </p:nvCxnSpPr>
        <p:spPr>
          <a:xfrm>
            <a:off x="2333161" y="2642024"/>
            <a:ext cx="569349" cy="6951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2953793" y="4567258"/>
            <a:ext cx="11384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downloaddetails.csv</a:t>
            </a:r>
            <a:endParaRPr lang="en-US" sz="900" dirty="0"/>
          </a:p>
        </p:txBody>
      </p:sp>
      <p:sp>
        <p:nvSpPr>
          <p:cNvPr id="307" name="Rectangle 306"/>
          <p:cNvSpPr/>
          <p:nvPr/>
        </p:nvSpPr>
        <p:spPr>
          <a:xfrm>
            <a:off x="6944434" y="-1601210"/>
            <a:ext cx="2589929" cy="19026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9" name="Straight Arrow Connector 308"/>
          <p:cNvCxnSpPr>
            <a:stCxn id="307" idx="3"/>
            <a:endCxn id="4" idx="1"/>
          </p:cNvCxnSpPr>
          <p:nvPr/>
        </p:nvCxnSpPr>
        <p:spPr>
          <a:xfrm flipV="1">
            <a:off x="9534363" y="-651808"/>
            <a:ext cx="414604" cy="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tangle 320"/>
          <p:cNvSpPr/>
          <p:nvPr/>
        </p:nvSpPr>
        <p:spPr>
          <a:xfrm>
            <a:off x="7045223" y="2654470"/>
            <a:ext cx="2589929" cy="19026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3" name="Straight Arrow Connector 322"/>
          <p:cNvCxnSpPr>
            <a:stCxn id="321" idx="3"/>
            <a:endCxn id="233" idx="1"/>
          </p:cNvCxnSpPr>
          <p:nvPr/>
        </p:nvCxnSpPr>
        <p:spPr>
          <a:xfrm flipV="1">
            <a:off x="9635152" y="3602835"/>
            <a:ext cx="361527" cy="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235" idx="1"/>
            <a:endCxn id="239" idx="3"/>
          </p:cNvCxnSpPr>
          <p:nvPr/>
        </p:nvCxnSpPr>
        <p:spPr>
          <a:xfrm rot="10800000" flipV="1">
            <a:off x="7756486" y="5284014"/>
            <a:ext cx="2280695" cy="609864"/>
          </a:xfrm>
          <a:prstGeom prst="bentConnector3">
            <a:avLst>
              <a:gd name="adj1" fmla="val 31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Elbow Connector 340"/>
          <p:cNvCxnSpPr>
            <a:stCxn id="28" idx="1"/>
            <a:endCxn id="7" idx="3"/>
          </p:cNvCxnSpPr>
          <p:nvPr/>
        </p:nvCxnSpPr>
        <p:spPr>
          <a:xfrm rot="10800000" flipV="1">
            <a:off x="7605822" y="933476"/>
            <a:ext cx="2297060" cy="845384"/>
          </a:xfrm>
          <a:prstGeom prst="bentConnector3">
            <a:avLst>
              <a:gd name="adj1" fmla="val 23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Elbow Connector 343"/>
          <p:cNvCxnSpPr>
            <a:stCxn id="233" idx="3"/>
            <a:endCxn id="28" idx="3"/>
          </p:cNvCxnSpPr>
          <p:nvPr/>
        </p:nvCxnSpPr>
        <p:spPr>
          <a:xfrm flipH="1" flipV="1">
            <a:off x="10378871" y="933476"/>
            <a:ext cx="93797" cy="2669359"/>
          </a:xfrm>
          <a:prstGeom prst="bentConnector3">
            <a:avLst>
              <a:gd name="adj1" fmla="val -243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/>
          <p:cNvCxnSpPr>
            <a:stCxn id="4" idx="3"/>
            <a:endCxn id="235" idx="3"/>
          </p:cNvCxnSpPr>
          <p:nvPr/>
        </p:nvCxnSpPr>
        <p:spPr>
          <a:xfrm>
            <a:off x="10424956" y="-651808"/>
            <a:ext cx="88213" cy="5935822"/>
          </a:xfrm>
          <a:prstGeom prst="bentConnector3">
            <a:avLst>
              <a:gd name="adj1" fmla="val 856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/>
          <p:cNvCxnSpPr>
            <a:stCxn id="137" idx="3"/>
          </p:cNvCxnSpPr>
          <p:nvPr/>
        </p:nvCxnSpPr>
        <p:spPr>
          <a:xfrm flipV="1">
            <a:off x="8886022" y="775221"/>
            <a:ext cx="1037960" cy="1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>
            <a:stCxn id="217" idx="3"/>
          </p:cNvCxnSpPr>
          <p:nvPr/>
        </p:nvCxnSpPr>
        <p:spPr>
          <a:xfrm flipV="1">
            <a:off x="8999874" y="5113175"/>
            <a:ext cx="1050563" cy="2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>
            <a:stCxn id="240" idx="2"/>
          </p:cNvCxnSpPr>
          <p:nvPr/>
        </p:nvCxnSpPr>
        <p:spPr>
          <a:xfrm>
            <a:off x="7481791" y="6410211"/>
            <a:ext cx="21299" cy="30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 flipH="1">
            <a:off x="4144572" y="6712641"/>
            <a:ext cx="3358521" cy="1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>
            <a:endCxn id="419" idx="2"/>
          </p:cNvCxnSpPr>
          <p:nvPr/>
        </p:nvCxnSpPr>
        <p:spPr>
          <a:xfrm flipH="1" flipV="1">
            <a:off x="4144571" y="3424352"/>
            <a:ext cx="1855" cy="3297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>
            <a:stCxn id="419" idx="2"/>
          </p:cNvCxnSpPr>
          <p:nvPr/>
        </p:nvCxnSpPr>
        <p:spPr>
          <a:xfrm flipH="1">
            <a:off x="3384159" y="3424352"/>
            <a:ext cx="760412" cy="2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>
            <a:stCxn id="7" idx="1"/>
          </p:cNvCxnSpPr>
          <p:nvPr/>
        </p:nvCxnSpPr>
        <p:spPr>
          <a:xfrm flipH="1">
            <a:off x="5336088" y="1778860"/>
            <a:ext cx="1774849" cy="17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5336088" y="1778860"/>
            <a:ext cx="0" cy="1490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/>
          <p:nvPr/>
        </p:nvCxnSpPr>
        <p:spPr>
          <a:xfrm flipH="1" flipV="1">
            <a:off x="3413007" y="3219785"/>
            <a:ext cx="1923081" cy="4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Elbow Connector 386"/>
          <p:cNvCxnSpPr>
            <a:stCxn id="9" idx="3"/>
            <a:endCxn id="49" idx="1"/>
          </p:cNvCxnSpPr>
          <p:nvPr/>
        </p:nvCxnSpPr>
        <p:spPr>
          <a:xfrm flipV="1">
            <a:off x="3413007" y="244190"/>
            <a:ext cx="2566890" cy="1308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Elbow Connector 388"/>
          <p:cNvCxnSpPr>
            <a:stCxn id="9" idx="3"/>
            <a:endCxn id="52" idx="1"/>
          </p:cNvCxnSpPr>
          <p:nvPr/>
        </p:nvCxnSpPr>
        <p:spPr>
          <a:xfrm flipV="1">
            <a:off x="3413007" y="-688835"/>
            <a:ext cx="2550311" cy="22415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Elbow Connector 391"/>
          <p:cNvCxnSpPr>
            <a:stCxn id="9" idx="3"/>
            <a:endCxn id="227" idx="1"/>
          </p:cNvCxnSpPr>
          <p:nvPr/>
        </p:nvCxnSpPr>
        <p:spPr>
          <a:xfrm>
            <a:off x="3413007" y="1552714"/>
            <a:ext cx="2638378" cy="205130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4" name="Elbow Connector 393"/>
          <p:cNvCxnSpPr>
            <a:stCxn id="9" idx="3"/>
            <a:endCxn id="229" idx="1"/>
          </p:cNvCxnSpPr>
          <p:nvPr/>
        </p:nvCxnSpPr>
        <p:spPr>
          <a:xfrm>
            <a:off x="3413007" y="1552714"/>
            <a:ext cx="2654957" cy="2984333"/>
          </a:xfrm>
          <a:prstGeom prst="bentConnector3">
            <a:avLst>
              <a:gd name="adj1" fmla="val 6321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9" name="Elbow Connector 398"/>
          <p:cNvCxnSpPr/>
          <p:nvPr/>
        </p:nvCxnSpPr>
        <p:spPr>
          <a:xfrm flipV="1">
            <a:off x="3362656" y="1166663"/>
            <a:ext cx="2614801" cy="1374178"/>
          </a:xfrm>
          <a:prstGeom prst="bentConnector3">
            <a:avLst>
              <a:gd name="adj1" fmla="val 571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Elbow Connector 403"/>
          <p:cNvCxnSpPr>
            <a:stCxn id="14" idx="3"/>
            <a:endCxn id="231" idx="1"/>
          </p:cNvCxnSpPr>
          <p:nvPr/>
        </p:nvCxnSpPr>
        <p:spPr>
          <a:xfrm>
            <a:off x="3413007" y="2527783"/>
            <a:ext cx="2702868" cy="2918679"/>
          </a:xfrm>
          <a:prstGeom prst="bentConnector3">
            <a:avLst>
              <a:gd name="adj1" fmla="val 824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Elbow Connector 420"/>
          <p:cNvCxnSpPr>
            <a:stCxn id="20" idx="2"/>
            <a:endCxn id="5" idx="1"/>
          </p:cNvCxnSpPr>
          <p:nvPr/>
        </p:nvCxnSpPr>
        <p:spPr>
          <a:xfrm rot="16200000" flipH="1">
            <a:off x="2999615" y="3940936"/>
            <a:ext cx="452250" cy="269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Elbow Connector 427"/>
          <p:cNvCxnSpPr>
            <a:stCxn id="265" idx="2"/>
            <a:endCxn id="16" idx="3"/>
          </p:cNvCxnSpPr>
          <p:nvPr/>
        </p:nvCxnSpPr>
        <p:spPr>
          <a:xfrm rot="5400000">
            <a:off x="3209097" y="4721319"/>
            <a:ext cx="237152" cy="3906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/>
          <p:cNvCxnSpPr/>
          <p:nvPr/>
        </p:nvCxnSpPr>
        <p:spPr>
          <a:xfrm rot="10800000">
            <a:off x="2101158" y="4381186"/>
            <a:ext cx="558970" cy="643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TextBox 432"/>
          <p:cNvSpPr txBox="1"/>
          <p:nvPr/>
        </p:nvSpPr>
        <p:spPr>
          <a:xfrm>
            <a:off x="662602" y="2002216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User</a:t>
            </a:r>
            <a:endParaRPr lang="en-US" sz="900" dirty="0"/>
          </a:p>
        </p:txBody>
      </p:sp>
      <p:sp>
        <p:nvSpPr>
          <p:cNvPr id="463" name="Rectangle 462"/>
          <p:cNvSpPr/>
          <p:nvPr/>
        </p:nvSpPr>
        <p:spPr>
          <a:xfrm>
            <a:off x="295651" y="-1941342"/>
            <a:ext cx="11037757" cy="90500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8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29" y="399245"/>
            <a:ext cx="10687248" cy="610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6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100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</dc:creator>
  <cp:lastModifiedBy>Sri Harsha Chennavajjala</cp:lastModifiedBy>
  <cp:revision>18</cp:revision>
  <dcterms:created xsi:type="dcterms:W3CDTF">2015-10-01T01:31:27Z</dcterms:created>
  <dcterms:modified xsi:type="dcterms:W3CDTF">2015-11-04T02:12:15Z</dcterms:modified>
</cp:coreProperties>
</file>