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t>10/31/2015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t>10/31/2015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endParaRPr lang="en-US" sz="2000" dirty="0">
              <a:solidFill>
                <a:schemeClr val="tx1"/>
              </a:solidFill>
            </a:endParaRP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Shwetha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Linux</a:t>
            </a:r>
          </a:p>
          <a:p>
            <a:pPr>
              <a:buFont typeface="Arial" panose="020B0604020202020204" pitchFamily="34" charset="0"/>
              <a:buChar char="•"/>
            </a:pPr>
            <a:r>
              <a:rPr lang="en-IN" sz="2400" dirty="0" smtClean="0"/>
              <a:t> </a:t>
            </a:r>
            <a:r>
              <a:rPr lang="en-IN" sz="2400" dirty="0"/>
              <a:t>SCP/SSH </a:t>
            </a:r>
            <a:endParaRPr lang="en-IN" sz="2400" dirty="0"/>
          </a:p>
          <a:p>
            <a:r>
              <a:rPr lang="en-IN" sz="2400" dirty="0" smtClean="0"/>
              <a:t> </a:t>
            </a:r>
            <a:r>
              <a:rPr lang="en-IN" sz="2400" dirty="0"/>
              <a:t>MySQL </a:t>
            </a:r>
            <a:endParaRPr lang="en-IN" sz="2400" dirty="0"/>
          </a:p>
          <a:p>
            <a:r>
              <a:rPr lang="en-IN" sz="2400" dirty="0" smtClean="0"/>
              <a:t> C-Language</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key into our slice it is propagated to the nodes and got access to the nodes.</a:t>
            </a:r>
          </a:p>
          <a:p>
            <a:pPr marL="0" indent="0">
              <a:buNone/>
            </a:pPr>
            <a:endParaRPr lang="en-IN" sz="2400" dirty="0" smtClean="0"/>
          </a:p>
          <a:p>
            <a:r>
              <a:rPr lang="en-IN" sz="2400" dirty="0" smtClean="0"/>
              <a:t>After that we have created 5 text files of different sizes 32B,1KB,256KB,512KB and 1MB.</a:t>
            </a:r>
          </a:p>
          <a:p>
            <a:pPr marL="0" indent="0">
              <a:buNone/>
            </a:pPr>
            <a:endParaRPr lang="en-IN" sz="2400" dirty="0" smtClean="0"/>
          </a:p>
          <a:p>
            <a:r>
              <a:rPr lang="en-IN" sz="2400" dirty="0" smtClean="0"/>
              <a:t>We have maintained a file which contains list of all the nodes that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using “</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While installing </a:t>
            </a:r>
            <a:r>
              <a:rPr lang="en-IN" sz="2400" dirty="0" err="1"/>
              <a:t>gcc</a:t>
            </a:r>
            <a:r>
              <a:rPr lang="en-IN" sz="2400" dirty="0"/>
              <a:t> we faced problem on some servers, after some research we have overcome the error by adding “</a:t>
            </a:r>
            <a:r>
              <a:rPr lang="en-IN" sz="2400" b="1" dirty="0"/>
              <a:t>-</a:t>
            </a:r>
            <a:r>
              <a:rPr lang="en-IN" sz="2400" b="1" dirty="0" err="1"/>
              <a:t>nogpgcheck</a:t>
            </a:r>
            <a:r>
              <a:rPr lang="en-IN" sz="2400" dirty="0" smtClean="0"/>
              <a:t>”.</a:t>
            </a:r>
          </a:p>
          <a:p>
            <a:pPr marL="0" indent="0">
              <a:buNone/>
            </a:pPr>
            <a:endParaRPr lang="en-IN" sz="2400" dirty="0"/>
          </a:p>
          <a:p>
            <a:r>
              <a:rPr lang="en-IN" sz="2400" dirty="0"/>
              <a:t>We established connection between the nodes using socket programming in c and shell scripting.</a:t>
            </a:r>
          </a:p>
          <a:p>
            <a:endParaRPr lang="en-IN" sz="2400"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2"/>
          <a:stretch>
            <a:fillRect/>
          </a:stretch>
        </p:blipFill>
        <p:spPr>
          <a:xfrm>
            <a:off x="828569" y="853638"/>
            <a:ext cx="6998695" cy="5482185"/>
          </a:xfrm>
          <a:prstGeom prst="rect">
            <a:avLst/>
          </a:prstGeom>
        </p:spPr>
      </p:pic>
    </p:spTree>
    <p:extLst>
      <p:ext uri="{BB962C8B-B14F-4D97-AF65-F5344CB8AC3E}">
        <p14:creationId xmlns:p14="http://schemas.microsoft.com/office/powerpoint/2010/main" val="364809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r>
              <a:rPr lang="en-US" sz="2400" dirty="0" smtClean="0"/>
              <a:t>serverv5.c:This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c file gets a file name and size from the client, checks if the file is available. If the file is available then sends the file to client</a:t>
            </a:r>
            <a:endParaRPr lang="en-IN" sz="2400" dirty="0"/>
          </a:p>
          <a:p>
            <a:pPr marL="0" indent="0" algn="just">
              <a:buNone/>
            </a:pPr>
            <a:r>
              <a:rPr lang="en-US" sz="2400" dirty="0" smtClean="0"/>
              <a:t>       </a:t>
            </a:r>
            <a:endParaRPr lang="en-IN" sz="2400" dirty="0"/>
          </a:p>
          <a:p>
            <a:pPr marL="0" indent="0" algn="just">
              <a:buNone/>
            </a:pPr>
            <a:endParaRPr lang="en-IN" sz="2400" dirty="0"/>
          </a:p>
        </p:txBody>
      </p:sp>
    </p:spTree>
    <p:extLst>
      <p:ext uri="{BB962C8B-B14F-4D97-AF65-F5344CB8AC3E}">
        <p14:creationId xmlns:p14="http://schemas.microsoft.com/office/powerpoint/2010/main" val="33818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lientv10.c</a:t>
            </a:r>
            <a:endParaRPr lang="en-IN" sz="2400" dirty="0"/>
          </a:p>
          <a:p>
            <a:pPr algn="just"/>
            <a:r>
              <a:rPr lang="en-US" sz="2400" dirty="0" smtClean="0"/>
              <a:t>This </a:t>
            </a:r>
            <a:r>
              <a:rPr lang="en-US" sz="2400" dirty="0"/>
              <a:t>c file is used to connect to server and request for service. </a:t>
            </a:r>
            <a:endParaRPr lang="en-US" sz="2400" dirty="0" smtClean="0"/>
          </a:p>
          <a:p>
            <a:pPr algn="just"/>
            <a:r>
              <a:rPr lang="en-US" sz="2400" dirty="0" smtClean="0"/>
              <a:t>After </a:t>
            </a:r>
            <a:r>
              <a:rPr lang="en-US" sz="2400" dirty="0"/>
              <a:t>the connection, receives file from server and closes connection after completion of file receiving</a:t>
            </a:r>
            <a:r>
              <a:rPr lang="en-US" sz="2400" dirty="0" smtClean="0"/>
              <a:t>.</a:t>
            </a:r>
          </a:p>
          <a:p>
            <a:pPr algn="just"/>
            <a:r>
              <a:rPr lang="en-US" sz="2400" dirty="0" smtClean="0"/>
              <a:t> </a:t>
            </a:r>
            <a:r>
              <a:rPr lang="en-US" sz="2400" dirty="0"/>
              <a:t>This collects 5 files from server and also calculates the time taken to collect these files. </a:t>
            </a:r>
            <a:endParaRPr lang="en-US" sz="2400" dirty="0" smtClean="0"/>
          </a:p>
          <a:p>
            <a:pPr algn="just"/>
            <a:r>
              <a:rPr lang="en-US" sz="2400" dirty="0" smtClean="0"/>
              <a:t>These </a:t>
            </a:r>
            <a:r>
              <a:rPr lang="en-US" sz="2400" dirty="0"/>
              <a:t>calculated delays, Source node, destination node, file name will be logged by this file.</a:t>
            </a:r>
            <a:endParaRPr lang="en-IN" sz="2400" dirty="0"/>
          </a:p>
        </p:txBody>
      </p:sp>
    </p:spTree>
    <p:extLst>
      <p:ext uri="{BB962C8B-B14F-4D97-AF65-F5344CB8AC3E}">
        <p14:creationId xmlns:p14="http://schemas.microsoft.com/office/powerpoint/2010/main" val="24400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pPr algn="just"/>
            <a:r>
              <a:rPr lang="en-US" sz="2400" dirty="0"/>
              <a:t>s</a:t>
            </a:r>
            <a:r>
              <a:rPr lang="en-US" sz="2400" dirty="0" smtClean="0"/>
              <a:t>erver.sh</a:t>
            </a:r>
            <a:endParaRPr lang="en-IN" sz="2400" dirty="0"/>
          </a:p>
          <a:p>
            <a:pPr algn="just"/>
            <a:r>
              <a:rPr lang="en-US" sz="2400" dirty="0"/>
              <a:t>This script calls startStopServer.sh script on the remote node to start or stop the server application. </a:t>
            </a:r>
            <a:endParaRPr lang="en-US" sz="2400" dirty="0" smtClean="0"/>
          </a:p>
          <a:p>
            <a:pPr algn="just"/>
            <a:r>
              <a:rPr lang="en-US" sz="2400" dirty="0" smtClean="0"/>
              <a:t>It </a:t>
            </a:r>
            <a:r>
              <a:rPr lang="en-US" sz="2400" dirty="0"/>
              <a:t>takes nodesList.txt file as input. And this script takes start or stop as one parameter</a:t>
            </a:r>
            <a:r>
              <a:rPr lang="en-US" sz="2400" dirty="0" smtClean="0"/>
              <a:t>.</a:t>
            </a:r>
          </a:p>
          <a:p>
            <a:pPr marL="0" indent="0" algn="just">
              <a:buNone/>
            </a:pPr>
            <a:endParaRPr lang="en-US" sz="2400" dirty="0" smtClean="0"/>
          </a:p>
          <a:p>
            <a:pPr algn="just"/>
            <a:r>
              <a:rPr lang="en-US" sz="2400" dirty="0" smtClean="0"/>
              <a:t>startStopServer.sh</a:t>
            </a:r>
            <a:endParaRPr lang="en-IN" sz="2400" dirty="0"/>
          </a:p>
          <a:p>
            <a:pPr algn="just"/>
            <a:r>
              <a:rPr lang="en-US" sz="2400" dirty="0"/>
              <a:t>This script starts or stop the server based on the parameter given to the script.</a:t>
            </a:r>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70204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client.sh</a:t>
            </a:r>
          </a:p>
          <a:p>
            <a:r>
              <a:rPr lang="en-US" sz="2400" dirty="0" smtClean="0"/>
              <a:t>This </a:t>
            </a:r>
            <a:r>
              <a:rPr lang="en-US" sz="2400" dirty="0"/>
              <a:t>script calls stopClient.sh and startClient.sh on the remote node to start or stop client application</a:t>
            </a:r>
            <a:r>
              <a:rPr lang="en-US" sz="2400" dirty="0" smtClean="0"/>
              <a:t>.</a:t>
            </a:r>
          </a:p>
          <a:p>
            <a:r>
              <a:rPr lang="en-US" sz="2400" dirty="0" smtClean="0"/>
              <a:t> </a:t>
            </a:r>
            <a:r>
              <a:rPr lang="en-US" sz="2400" dirty="0"/>
              <a:t>It takes nodesList.txt file as input. And this script takes start or stop as one parameter</a:t>
            </a:r>
            <a:r>
              <a:rPr lang="en-US" sz="2400" dirty="0" smtClean="0"/>
              <a:t>.</a:t>
            </a:r>
          </a:p>
          <a:p>
            <a:endParaRPr lang="en-US" sz="2400" dirty="0" smtClean="0"/>
          </a:p>
          <a:p>
            <a:pPr algn="just"/>
            <a:r>
              <a:rPr lang="en-US" sz="2400" dirty="0"/>
              <a:t>startClient.sh:</a:t>
            </a:r>
            <a:endParaRPr lang="en-IN" sz="2400" dirty="0"/>
          </a:p>
          <a:p>
            <a:pPr algn="just"/>
            <a:r>
              <a:rPr lang="en-US" sz="2400" dirty="0"/>
              <a:t>This script starts the client application, This takes nodesList.txt as input file which contains hostnames of all nodes.</a:t>
            </a:r>
            <a:endParaRPr lang="en-IN" sz="2400" dirty="0"/>
          </a:p>
          <a:p>
            <a:endParaRPr lang="en-US" sz="2400" dirty="0" smtClean="0"/>
          </a:p>
          <a:p>
            <a:endParaRPr lang="en-IN" sz="2400" dirty="0"/>
          </a:p>
        </p:txBody>
      </p:sp>
    </p:spTree>
    <p:extLst>
      <p:ext uri="{BB962C8B-B14F-4D97-AF65-F5344CB8AC3E}">
        <p14:creationId xmlns:p14="http://schemas.microsoft.com/office/powerpoint/2010/main" val="65484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p:txBody>
          <a:bodyPr>
            <a:normAutofit/>
          </a:bodyPr>
          <a:lstStyle/>
          <a:p>
            <a:pPr algn="just"/>
            <a:r>
              <a:rPr lang="en-US" sz="2400" dirty="0"/>
              <a:t>stopClient.sh:</a:t>
            </a:r>
            <a:endParaRPr lang="en-IN" sz="2400" dirty="0"/>
          </a:p>
          <a:p>
            <a:pPr algn="just"/>
            <a:r>
              <a:rPr lang="en-US" sz="2400" dirty="0"/>
              <a:t>This script stops the client application</a:t>
            </a:r>
            <a:r>
              <a:rPr lang="en-US" sz="2400" dirty="0" smtClean="0"/>
              <a:t>.</a:t>
            </a:r>
          </a:p>
          <a:p>
            <a:pPr algn="just"/>
            <a:r>
              <a:rPr lang="en-US" sz="2400" dirty="0" smtClean="0"/>
              <a:t> </a:t>
            </a:r>
            <a:r>
              <a:rPr lang="en-US" sz="2400" dirty="0"/>
              <a:t>Checks for any process related to client is running and kills it to stop the client</a:t>
            </a:r>
            <a:r>
              <a:rPr lang="en-US" sz="2400" dirty="0" smtClean="0"/>
              <a:t>.</a:t>
            </a:r>
          </a:p>
          <a:p>
            <a:pPr algn="just"/>
            <a:r>
              <a:rPr lang="en-US" sz="2400" dirty="0"/>
              <a:t>downloadRTT.sh</a:t>
            </a:r>
            <a:endParaRPr lang="en-IN" sz="2400" dirty="0"/>
          </a:p>
          <a:p>
            <a:pPr algn="just"/>
            <a:r>
              <a:rPr lang="en-US" sz="2400" dirty="0"/>
              <a:t>This script collects all log files from all nodes and merges it into one file. </a:t>
            </a:r>
            <a:endParaRPr lang="en-US" sz="2400" dirty="0" smtClean="0"/>
          </a:p>
          <a:p>
            <a:pPr algn="just"/>
            <a:r>
              <a:rPr lang="en-US" sz="2400" dirty="0" smtClean="0"/>
              <a:t>This </a:t>
            </a:r>
            <a:r>
              <a:rPr lang="en-US" sz="2400" dirty="0"/>
              <a:t>takes nodesList.txt file as input </a:t>
            </a:r>
            <a:r>
              <a:rPr lang="en-US" sz="2400" dirty="0" smtClean="0"/>
              <a:t>.</a:t>
            </a:r>
          </a:p>
          <a:p>
            <a:pPr algn="just"/>
            <a:r>
              <a:rPr lang="en-US" sz="2400" dirty="0" smtClean="0"/>
              <a:t>Saves </a:t>
            </a:r>
            <a:r>
              <a:rPr lang="en-US" sz="2400" dirty="0"/>
              <a:t>the merged log file on local machine.	</a:t>
            </a:r>
            <a:endParaRPr lang="en-IN" sz="2400" dirty="0"/>
          </a:p>
          <a:p>
            <a:pPr algn="just"/>
            <a:endParaRPr lang="en-IN" sz="2400" dirty="0"/>
          </a:p>
        </p:txBody>
      </p:sp>
    </p:spTree>
    <p:extLst>
      <p:ext uri="{BB962C8B-B14F-4D97-AF65-F5344CB8AC3E}">
        <p14:creationId xmlns:p14="http://schemas.microsoft.com/office/powerpoint/2010/main" val="330525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 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database.</a:t>
            </a:r>
          </a:p>
          <a:p>
            <a:r>
              <a:rPr lang="en-IN" sz="2400" dirty="0" smtClean="0"/>
              <a:t>We have created a data base name IGOD and the tables in the data base are as follows.</a:t>
            </a:r>
          </a:p>
          <a:p>
            <a:pPr marL="0" indent="0">
              <a:buNone/>
            </a:pPr>
            <a:endParaRPr lang="en-IN" sz="2400" dirty="0"/>
          </a:p>
          <a:p>
            <a:r>
              <a:rPr lang="en-US" sz="2400" dirty="0" smtClean="0"/>
              <a:t>Nodes</a:t>
            </a:r>
            <a:endParaRPr lang="en-IN" sz="2400" dirty="0"/>
          </a:p>
          <a:p>
            <a:r>
              <a:rPr lang="en-US" sz="2400" dirty="0" smtClean="0"/>
              <a:t>Distofnodes</a:t>
            </a:r>
          </a:p>
          <a:p>
            <a:r>
              <a:rPr lang="en-US" sz="2400" dirty="0" smtClean="0"/>
              <a:t>DDR</a:t>
            </a:r>
            <a:endParaRPr lang="en-US" sz="2400" dirty="0"/>
          </a:p>
          <a:p>
            <a:r>
              <a:rPr lang="en-US" sz="2400" dirty="0" smtClean="0"/>
              <a:t>downloaddetails_bkp</a:t>
            </a:r>
            <a:endParaRPr lang="en-IN" sz="2400" dirty="0"/>
          </a:p>
          <a:p>
            <a:endParaRPr lang="en-IN" sz="2400" dirty="0"/>
          </a:p>
          <a:p>
            <a:endParaRPr lang="en-IN" sz="2400" dirty="0"/>
          </a:p>
        </p:txBody>
      </p:sp>
    </p:spTree>
    <p:extLst>
      <p:ext uri="{BB962C8B-B14F-4D97-AF65-F5344CB8AC3E}">
        <p14:creationId xmlns:p14="http://schemas.microsoft.com/office/powerpoint/2010/main" val="2695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a:solidFill>
                  <a:schemeClr val="tx2"/>
                </a:solidFill>
              </a:rPr>
              <a:t>Data Base </a:t>
            </a:r>
            <a:r>
              <a:rPr lang="en-IN" dirty="0" smtClean="0">
                <a:solidFill>
                  <a:schemeClr val="tx2"/>
                </a:solidFill>
              </a:rPr>
              <a:t>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Tree>
    <p:extLst>
      <p:ext uri="{BB962C8B-B14F-4D97-AF65-F5344CB8AC3E}">
        <p14:creationId xmlns:p14="http://schemas.microsoft.com/office/powerpoint/2010/main" val="298834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each and every node to all other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a:t>downloaddetails_bkp: which stores source node, destination node, file name, start times, end times, delays and the average delay. This database is manually updated daily after collection of data using </a:t>
            </a:r>
            <a:r>
              <a:rPr lang="en-US" sz="2000" dirty="0" err="1"/>
              <a:t>loadDownloadDetails_bkp.sql</a:t>
            </a:r>
            <a:r>
              <a:rPr lang="en-US" sz="2400" dirty="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402007"/>
            <a:ext cx="8267700" cy="3603008"/>
          </a:xfrm>
          <a:prstGeom prst="rect">
            <a:avLst/>
          </a:prstGeom>
        </p:spPr>
      </p:pic>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Tree>
    <p:extLst>
      <p:ext uri="{BB962C8B-B14F-4D97-AF65-F5344CB8AC3E}">
        <p14:creationId xmlns:p14="http://schemas.microsoft.com/office/powerpoint/2010/main" val="400485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endParaRPr lang="en-IN" sz="2400" dirty="0"/>
          </a:p>
        </p:txBody>
      </p:sp>
    </p:spTree>
    <p:extLst>
      <p:ext uri="{BB962C8B-B14F-4D97-AF65-F5344CB8AC3E}">
        <p14:creationId xmlns:p14="http://schemas.microsoft.com/office/powerpoint/2010/main" val="18812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err="1"/>
              <a:t>Padmanabhan</a:t>
            </a:r>
            <a:r>
              <a:rPr lang="en-US" sz="2400" dirty="0"/>
              <a:t> and </a:t>
            </a:r>
            <a:r>
              <a:rPr lang="en-US" sz="2400" dirty="0" smtClean="0"/>
              <a:t>Subramanian are:</a:t>
            </a:r>
          </a:p>
          <a:p>
            <a:pPr algn="just"/>
            <a:r>
              <a:rPr lang="en-US" sz="2400" dirty="0" err="1"/>
              <a:t>GeoTrack</a:t>
            </a:r>
            <a:r>
              <a:rPr lang="en-US" sz="2400" dirty="0"/>
              <a:t>: Inferring the geographic location of an Internet host based on the DNS name of the host or another nearby node.</a:t>
            </a:r>
            <a:endParaRPr lang="en-IN" sz="2400" dirty="0"/>
          </a:p>
          <a:p>
            <a:pPr algn="just"/>
            <a:r>
              <a:rPr lang="en-US" sz="2400" dirty="0" err="1"/>
              <a:t>GeoCluster</a:t>
            </a:r>
            <a:r>
              <a:rPr lang="en-US" sz="2400" dirty="0"/>
              <a:t>: </a:t>
            </a:r>
            <a:r>
              <a:rPr lang="en-US" sz="2400" dirty="0" smtClean="0"/>
              <a:t>Clustering </a:t>
            </a:r>
            <a:r>
              <a:rPr lang="en-US" sz="2400" dirty="0"/>
              <a:t>the IP address space into likely collocated clusters.</a:t>
            </a:r>
            <a:endParaRPr lang="en-IN" sz="2400" dirty="0"/>
          </a:p>
          <a:p>
            <a:pPr algn="just"/>
            <a:r>
              <a:rPr lang="en-US" sz="2400" dirty="0" err="1"/>
              <a:t>GeoPing</a:t>
            </a:r>
            <a:r>
              <a:rPr lang="en-US" sz="2400" dirty="0"/>
              <a:t>: Pinging the host, with geolocation of the IP address performed by correlating ping delays.</a:t>
            </a:r>
            <a:endParaRPr lang="en-IN" sz="2400" dirty="0"/>
          </a:p>
          <a:p>
            <a:pPr algn="just"/>
            <a:endParaRPr lang="en-US" sz="2400" dirty="0" smtClean="0"/>
          </a:p>
          <a:p>
            <a:pPr algn="just"/>
            <a:endParaRPr lang="en-IN" sz="2400"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err="1" smtClean="0"/>
              <a:t>GeoPing</a:t>
            </a:r>
            <a:r>
              <a:rPr lang="en-US" sz="2400" dirty="0" smtClean="0"/>
              <a:t>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 RTT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a:t>Scheduling delay: </a:t>
            </a:r>
            <a:r>
              <a:rPr lang="en-US" sz="2400" dirty="0" smtClean="0"/>
              <a:t>It </a:t>
            </a:r>
            <a:r>
              <a:rPr lang="en-US" sz="2400" dirty="0"/>
              <a:t>refers to a difference between a desired time of arrival or departure and the actual </a:t>
            </a:r>
            <a:r>
              <a:rPr lang="en-US" sz="2400" dirty="0" smtClean="0"/>
              <a:t>time.</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1388</TotalTime>
  <Words>1315</Words>
  <Application>Microsoft Office PowerPoint</Application>
  <PresentationFormat>On-screen Show (4:3)</PresentationFormat>
  <Paragraphs>151</Paragraphs>
  <Slides>29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 RTT</vt:lpstr>
      <vt:lpstr>Factor on which RTT depends</vt:lpstr>
      <vt:lpstr>Parameters on which RTT depends</vt:lpstr>
      <vt:lpstr>Objective</vt:lpstr>
      <vt:lpstr>Resources we have used</vt:lpstr>
      <vt:lpstr>Working with PlanetLab</vt:lpstr>
      <vt:lpstr>Working with PlanetLab</vt:lpstr>
      <vt:lpstr>Working with PlanetLab(Cont..)</vt:lpstr>
      <vt:lpstr>Working with PlanetLab(Cont..)</vt:lpstr>
      <vt:lpstr>Environment Setup</vt:lpstr>
      <vt:lpstr>Environment Setup(Cont..)</vt:lpstr>
      <vt:lpstr>RTT Architecture</vt:lpstr>
      <vt:lpstr>Application Programs</vt:lpstr>
      <vt:lpstr>Application Programs(Cont ..)</vt:lpstr>
      <vt:lpstr>Application Programs(Cont ..)</vt:lpstr>
      <vt:lpstr>Application Programs(Cont ..)</vt:lpstr>
      <vt:lpstr>Application Programs(Cont ..)</vt:lpstr>
      <vt:lpstr>Data Base Content</vt:lpstr>
      <vt:lpstr>Data Base content(Cont ..)</vt:lpstr>
      <vt:lpstr>Data Base content(Cont ..)</vt:lpstr>
      <vt:lpstr>Data Base content(Cont ..)</vt:lpstr>
      <vt:lpstr>Data Base content(Cont ..)</vt:lpstr>
      <vt:lpstr>Network Tuning</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RajKiranReddy</cp:lastModifiedBy>
  <cp:revision>71</cp:revision>
  <dcterms:created xsi:type="dcterms:W3CDTF">2014-01-29T16:52:11Z</dcterms:created>
  <dcterms:modified xsi:type="dcterms:W3CDTF">2015-11-01T18:19:48Z</dcterms:modified>
</cp:coreProperties>
</file>