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4" r:id="rId4"/>
    <p:sldId id="266" r:id="rId5"/>
    <p:sldId id="267" r:id="rId6"/>
    <p:sldId id="261" r:id="rId7"/>
    <p:sldId id="258" r:id="rId8"/>
    <p:sldId id="259" r:id="rId9"/>
    <p:sldId id="260" r:id="rId10"/>
    <p:sldId id="262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42E9-8CE7-BD4A-9571-EA3D1778B2DC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7517-4D6F-7647-90D7-6D99578B0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FF57-D500-D947-82D9-29F21DC9641E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mmies.com/how-to/content/understanding-observer-patterns.html" TargetMode="External"/><Relationship Id="rId2" Type="http://schemas.openxmlformats.org/officeDocument/2006/relationships/hyperlink" Target="https://en.wikipedia.org/wiki/Observer_patter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javarevisited.blogspot.com/2011/12/observer-design-pattern-java-example.html" TargetMode="External"/><Relationship Id="rId4" Type="http://schemas.openxmlformats.org/officeDocument/2006/relationships/hyperlink" Target="http://www.newthinktank.com/2012/08/observer-design-pattern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1/07/java-debugging-tutorial-example-tip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03" y="2006220"/>
            <a:ext cx="8911988" cy="1725817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CS5551 Advanced Software Engineering</a:t>
            </a:r>
            <a:r>
              <a:rPr lang="en-IN" dirty="0"/>
              <a:t/>
            </a:r>
            <a:br>
              <a:rPr lang="en-IN" dirty="0"/>
            </a:br>
            <a:r>
              <a:rPr lang="en-US" dirty="0" smtClean="0"/>
              <a:t>Observer </a:t>
            </a:r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5302" y="4621987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Team 7: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Sri Harsha </a:t>
            </a:r>
            <a:r>
              <a:rPr lang="en-IN" dirty="0" err="1">
                <a:solidFill>
                  <a:schemeClr val="tx1"/>
                </a:solidFill>
              </a:rPr>
              <a:t>Chennavajjala</a:t>
            </a:r>
            <a:r>
              <a:rPr lang="en-IN" dirty="0">
                <a:solidFill>
                  <a:schemeClr val="tx1"/>
                </a:solidFill>
              </a:rPr>
              <a:t> (7)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Teja </a:t>
            </a:r>
            <a:r>
              <a:rPr lang="en-IN" dirty="0" err="1">
                <a:solidFill>
                  <a:schemeClr val="tx1"/>
                </a:solidFill>
              </a:rPr>
              <a:t>Garidepally</a:t>
            </a:r>
            <a:r>
              <a:rPr lang="en-IN" dirty="0">
                <a:solidFill>
                  <a:schemeClr val="tx1"/>
                </a:solidFill>
              </a:rPr>
              <a:t> (12)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Raj Kiran Reddy </a:t>
            </a:r>
            <a:r>
              <a:rPr lang="en-IN" dirty="0" err="1">
                <a:solidFill>
                  <a:schemeClr val="tx1"/>
                </a:solidFill>
              </a:rPr>
              <a:t>Munnangi</a:t>
            </a:r>
            <a:r>
              <a:rPr lang="en-IN" dirty="0">
                <a:solidFill>
                  <a:schemeClr val="tx1"/>
                </a:solidFill>
              </a:rPr>
              <a:t> (32)</a:t>
            </a:r>
          </a:p>
          <a:p>
            <a:pPr algn="l"/>
            <a:r>
              <a:rPr lang="en-IN" dirty="0" err="1">
                <a:solidFill>
                  <a:schemeClr val="tx1"/>
                </a:solidFill>
              </a:rPr>
              <a:t>Suhas</a:t>
            </a:r>
            <a:r>
              <a:rPr lang="en-IN" dirty="0">
                <a:solidFill>
                  <a:schemeClr val="tx1"/>
                </a:solidFill>
              </a:rPr>
              <a:t> Sai </a:t>
            </a:r>
            <a:r>
              <a:rPr lang="en-IN" dirty="0" err="1">
                <a:solidFill>
                  <a:schemeClr val="tx1"/>
                </a:solidFill>
              </a:rPr>
              <a:t>Raparthi</a:t>
            </a:r>
            <a:r>
              <a:rPr lang="en-IN" dirty="0">
                <a:solidFill>
                  <a:schemeClr val="tx1"/>
                </a:solidFill>
              </a:rPr>
              <a:t> (51)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2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ObserverPatternDemo.java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042" y="2543017"/>
            <a:ext cx="4046561" cy="310595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ObserverPatternDemo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args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HexaObserver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OctalObserver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BinaryObserver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"First state change: 15"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setState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"Second state change: 10"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setState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9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Observer </a:t>
            </a:r>
            <a:r>
              <a:rPr lang="en-US" sz="1800" dirty="0"/>
              <a:t>Pattern – Wiki -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en.wikipedia.org/wiki/Observer_pattern</a:t>
            </a:r>
            <a:endParaRPr lang="en-US" sz="1800" dirty="0" smtClean="0"/>
          </a:p>
          <a:p>
            <a:r>
              <a:rPr lang="en-US" sz="1800" dirty="0" smtClean="0"/>
              <a:t>Understanding </a:t>
            </a:r>
            <a:r>
              <a:rPr lang="en-US" sz="1800" dirty="0"/>
              <a:t>observer patterns -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www.dummies.com/how-to/content/understanding-observer-patterns.html</a:t>
            </a:r>
            <a:endParaRPr lang="en-US" sz="1800" dirty="0" smtClean="0"/>
          </a:p>
          <a:p>
            <a:r>
              <a:rPr lang="en-US" sz="1800" dirty="0" smtClean="0"/>
              <a:t>Observer Design Pattern Tutorial - </a:t>
            </a:r>
            <a:r>
              <a:rPr lang="en-US" sz="1800" dirty="0">
                <a:hlinkClick r:id="rId4"/>
              </a:rPr>
              <a:t>http://www.newthinktank.com/2012/08/observer-design-pattern-tutorial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/>
              <a:t>Observer design Pattern in Java with Real world code Example - </a:t>
            </a:r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javarevisited.blogspot.com/2011/12/observer-design-pattern-java-example.html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change made by the object should be received by other objects.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In Stock market, individual stocks get updates from multiple stocks.</a:t>
            </a:r>
          </a:p>
          <a:p>
            <a:pPr>
              <a:buNone/>
            </a:pPr>
            <a:r>
              <a:rPr lang="en-US" dirty="0" smtClean="0"/>
              <a:t>	The publisher sends multiple stocks to the observers.</a:t>
            </a:r>
          </a:p>
          <a:p>
            <a:pPr>
              <a:buNone/>
            </a:pPr>
            <a:r>
              <a:rPr lang="en-US" dirty="0" smtClean="0"/>
              <a:t>	The observer chooses from them and use the data sent by the publisher for those particular stocks.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5" y="1417638"/>
            <a:ext cx="7090117" cy="3028070"/>
          </a:xfrm>
        </p:spPr>
      </p:pic>
      <p:sp>
        <p:nvSpPr>
          <p:cNvPr id="5" name="TextBox 4"/>
          <p:cNvSpPr txBox="1"/>
          <p:nvPr/>
        </p:nvSpPr>
        <p:spPr>
          <a:xfrm>
            <a:off x="647114" y="4445708"/>
            <a:ext cx="786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Observer pattern is used when there is one-to-many relationship between objects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If one object is modified, its dependent objects are to be notified automatically.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Observer pattern falls under behavioral pattern category.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Loose Coupling between the objects, observer and observable.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subject has information about list of observers but not their implementation.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All the observers are notified by subject in a single event call as </a:t>
            </a:r>
            <a:r>
              <a:rPr lang="en-US" b="1" dirty="0" smtClean="0"/>
              <a:t>Broadcast communication.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Disadvantages:</a:t>
            </a:r>
            <a:endParaRPr lang="en-US" dirty="0" smtClean="0">
              <a:hlinkClick r:id="rId2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Debugging becomes difficult as flow of control is implicitly between observers and observable.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Subject sends update information to observer which is of no use by observer.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5" y="2332278"/>
            <a:ext cx="7157132" cy="2963053"/>
          </a:xfrm>
        </p:spPr>
      </p:pic>
    </p:spTree>
    <p:extLst>
      <p:ext uri="{BB962C8B-B14F-4D97-AF65-F5344CB8AC3E}">
        <p14:creationId xmlns:p14="http://schemas.microsoft.com/office/powerpoint/2010/main" val="17676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20" y="1514901"/>
            <a:ext cx="6573554" cy="4531057"/>
          </a:xfrm>
        </p:spPr>
      </p:pic>
    </p:spTree>
    <p:extLst>
      <p:ext uri="{BB962C8B-B14F-4D97-AF65-F5344CB8AC3E}">
        <p14:creationId xmlns:p14="http://schemas.microsoft.com/office/powerpoint/2010/main" val="362406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Subject.java</a:t>
            </a:r>
          </a:p>
          <a:p>
            <a:r>
              <a:rPr lang="en-US" i="1" dirty="0" smtClean="0"/>
              <a:t>Observer.java</a:t>
            </a:r>
          </a:p>
          <a:p>
            <a:r>
              <a:rPr lang="en-US" i="1" dirty="0" smtClean="0"/>
              <a:t>BinaryObserver.java</a:t>
            </a:r>
          </a:p>
          <a:p>
            <a:r>
              <a:rPr lang="en-US" i="1" dirty="0" smtClean="0"/>
              <a:t>OctalObserver.java</a:t>
            </a:r>
          </a:p>
          <a:p>
            <a:r>
              <a:rPr lang="en-US" i="1" dirty="0" smtClean="0"/>
              <a:t>HexaObserver.java</a:t>
            </a:r>
          </a:p>
          <a:p>
            <a:r>
              <a:rPr lang="en-US" i="1" dirty="0" smtClean="0"/>
              <a:t>ObserverPatternDemo.java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0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Subject.java</a:t>
            </a:r>
            <a:endParaRPr lang="en-US" sz="4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199" y="1482019"/>
            <a:ext cx="6680580" cy="452172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java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util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ArrayList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java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util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observers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ArrayList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setState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notifyAllObservers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attach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observers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add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notifyAllObservers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observers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observer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9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Observer.java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92021" y="1417638"/>
            <a:ext cx="3759958" cy="101307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abstract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protected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abstract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4716" y="2785289"/>
            <a:ext cx="2487305" cy="285972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BinaryObserver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BinaryObserver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attach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@Override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"Binary String: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Integer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toBinaryString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28749" y="2798930"/>
            <a:ext cx="2702257" cy="249039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1200" dirty="0">
                <a:solidFill>
                  <a:srgbClr val="7F0055"/>
                </a:solidFill>
                <a:latin typeface="Menlo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OctalObserver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OctalObserver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attach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@Override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"Octal String: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Integer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toOctalString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67735" y="2604919"/>
            <a:ext cx="2603310" cy="30443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HexaObserver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Observer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HexaObserver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subject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attach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@Override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update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"Hex String: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Integer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toHexString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subject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getState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toUpperCase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7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479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</vt:lpstr>
      <vt:lpstr>Menlo</vt:lpstr>
      <vt:lpstr>Wingdings</vt:lpstr>
      <vt:lpstr>Office Theme</vt:lpstr>
      <vt:lpstr>Custom Design</vt:lpstr>
      <vt:lpstr>CS5551 Advanced Software Engineering Observer Design Pattern</vt:lpstr>
      <vt:lpstr>Need of Observer Pattern</vt:lpstr>
      <vt:lpstr>Observer</vt:lpstr>
      <vt:lpstr>Observer Design Pattern</vt:lpstr>
      <vt:lpstr>UML Diagram</vt:lpstr>
      <vt:lpstr>UML Diagram</vt:lpstr>
      <vt:lpstr>Example</vt:lpstr>
      <vt:lpstr>Subject.java</vt:lpstr>
      <vt:lpstr>Observer.java</vt:lpstr>
      <vt:lpstr>ObserverPatternDemo.java</vt:lpstr>
      <vt:lpstr>References</vt:lpstr>
    </vt:vector>
  </TitlesOfParts>
  <Company>University of Missouri - Kansas 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Chennavajjala, Sri Harsha (UMKC-Student)</dc:creator>
  <cp:lastModifiedBy>Sri Harsha Chennavajjala</cp:lastModifiedBy>
  <cp:revision>27</cp:revision>
  <dcterms:created xsi:type="dcterms:W3CDTF">2014-01-29T16:52:11Z</dcterms:created>
  <dcterms:modified xsi:type="dcterms:W3CDTF">2016-04-26T01:16:34Z</dcterms:modified>
</cp:coreProperties>
</file>