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AFEBD-5C35-4041-A5DD-B08910E3DFE4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167B-AEF3-4159-905C-DEADE51BF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1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0167B-AEF3-4159-905C-DEADE51B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6941-B57D-439B-AF79-3B57DFC91F8F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784C-5E6C-457B-9CE5-2C6166377960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E45CD-6C4A-408D-8BCA-ADA9A3436D8C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FE55-7460-4BB5-9E2E-ECD79E4A550F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B71A-F097-4E0D-A664-D3C6FE5FA0A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0947-CC17-4558-95A2-336FEF87CB8B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7EE7-77B0-4D82-AE17-0262636AF11D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C574-CD15-450C-BFC3-D8C3F282BC5A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1C43-4443-4D81-9AE7-7DB367D5CD69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64BD-428E-42F9-BE8F-5041B080934A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0B67-8EC7-4E2B-AF62-AF69011E9630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F9935-64AD-4C00-B547-CAF3CF83EF6C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8B600-18B0-4185-9BAD-687BD06868BD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4C55E-69ED-4049-8FA1-190A6B24B506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776C-5B5B-4C59-8101-4F6F0BEB6A92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C593-7CB8-4B74-900F-7B0976DFA41D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38D5-6F4A-4AD0-9C85-BE35C0CABD65}" type="datetime1">
              <a:rPr lang="en-US" smtClean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zVVjboyb0s" TargetMode="External"/><Relationship Id="rId7" Type="http://schemas.openxmlformats.org/officeDocument/2006/relationships/hyperlink" Target="http://stackoverflow.com/questions/20068383/convert-csv-values-to-a-hashmap-key-value-pairs-in-java" TargetMode="External"/><Relationship Id="rId2" Type="http://schemas.openxmlformats.org/officeDocument/2006/relationships/hyperlink" Target="https://en.wikipedia.org/wiki/Shunting-yard_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22532182/sort-hashmap-keys-based-on-the-key-size" TargetMode="External"/><Relationship Id="rId5" Type="http://schemas.openxmlformats.org/officeDocument/2006/relationships/hyperlink" Target="https://en.wikipedia.org/wiki/Reverse_Polish_notation" TargetMode="External"/><Relationship Id="rId4" Type="http://schemas.openxmlformats.org/officeDocument/2006/relationships/hyperlink" Target="https://en.wikipedia.org/wiki/Infix_not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UMKC HACKATHON SPRING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Ericsson Use Case -1 </a:t>
            </a:r>
          </a:p>
          <a:p>
            <a:r>
              <a:rPr lang="en-US" b="1" dirty="0" smtClean="0"/>
              <a:t>Equation Parser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907296" y="5441997"/>
            <a:ext cx="3135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Sri Harsha Chennavajjala</a:t>
            </a:r>
          </a:p>
          <a:p>
            <a:pPr algn="r"/>
            <a:r>
              <a:rPr lang="en-US" dirty="0" smtClean="0"/>
              <a:t>Teja Garidepally</a:t>
            </a:r>
          </a:p>
          <a:p>
            <a:pPr algn="r"/>
            <a:r>
              <a:rPr lang="en-US" dirty="0" smtClean="0"/>
              <a:t>Raj Kiran Reddy Munnangi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Parser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Equation Parser is a java application that can analyze the syntactical perfection of  mathematical equations.</a:t>
            </a:r>
          </a:p>
          <a:p>
            <a:r>
              <a:rPr lang="en-US" sz="2800" dirty="0" smtClean="0"/>
              <a:t>This application uses the various libraries that comes prebuilt with Java Developer Kit (JDK). </a:t>
            </a:r>
            <a:endParaRPr lang="en-US" sz="2800" dirty="0"/>
          </a:p>
          <a:p>
            <a:r>
              <a:rPr lang="en-US" sz="2800" dirty="0" smtClean="0"/>
              <a:t>Thus, the application is purely java application and is free from any third party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Equation Parser takes one or more mathematical equations as input.</a:t>
            </a:r>
          </a:p>
          <a:p>
            <a:r>
              <a:rPr lang="en-US" sz="2800" dirty="0" smtClean="0"/>
              <a:t>These equations will be passed through multiple syntax checkers which checks the validity of each part of the equation.</a:t>
            </a:r>
          </a:p>
          <a:p>
            <a:r>
              <a:rPr lang="en-US" sz="2800" dirty="0" smtClean="0"/>
              <a:t>After the analysis, the application will print the validity of the equation.</a:t>
            </a:r>
          </a:p>
          <a:p>
            <a:r>
              <a:rPr lang="en-US" sz="2800" dirty="0" smtClean="0"/>
              <a:t>The application can accept the basic arithmetic operators like +, -, /, *.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Parser - Functionality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3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85" y="624110"/>
            <a:ext cx="9071128" cy="1280890"/>
          </a:xfrm>
        </p:spPr>
        <p:txBody>
          <a:bodyPr/>
          <a:lstStyle/>
          <a:p>
            <a:r>
              <a:rPr lang="en-US" dirty="0"/>
              <a:t>Equation Parser </a:t>
            </a:r>
            <a:r>
              <a:rPr lang="en-US" dirty="0" smtClean="0"/>
              <a:t>– Functionality (Contd.,)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</a:pP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application has the capability to calculate the basic trigonometric functions like SIN, COS, TAN and other java related mathematical functions like </a:t>
            </a:r>
            <a:r>
              <a:rPr lang="en-US" sz="2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sqrt</a:t>
            </a:r>
            <a:r>
              <a:rPr lang="en-US" sz="2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^ (power).</a:t>
            </a:r>
          </a:p>
          <a:p>
            <a:r>
              <a:rPr lang="en-US" sz="2800" dirty="0" smtClean="0"/>
              <a:t>The application can also parse the equations with variables. The application reads the values of these variables from user input and validates the equation.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3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 Parser </a:t>
            </a:r>
            <a:r>
              <a:rPr lang="en-US" dirty="0" smtClean="0"/>
              <a:t>–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316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application was tested with a single equation input from user and also with a file containing thousands of equations.</a:t>
            </a:r>
          </a:p>
          <a:p>
            <a:r>
              <a:rPr lang="en-US" sz="2800" dirty="0" smtClean="0"/>
              <a:t>If the equation has variables, the application will ask the user to input the values of these variables in order to evaluate its syntax.</a:t>
            </a:r>
          </a:p>
          <a:p>
            <a:r>
              <a:rPr lang="en-US" sz="2800" dirty="0" smtClean="0"/>
              <a:t>The user can also provide a text file containing the equations – one equation per line.</a:t>
            </a:r>
          </a:p>
          <a:p>
            <a:r>
              <a:rPr lang="en-US" sz="2800" dirty="0" smtClean="0"/>
              <a:t>The user will be asked to provide a csv file containing the values to the variables. (</a:t>
            </a:r>
            <a:r>
              <a:rPr lang="en-US" sz="2800" dirty="0" err="1" smtClean="0"/>
              <a:t>eg</a:t>
            </a:r>
            <a:r>
              <a:rPr lang="en-US" sz="2800" dirty="0" smtClean="0"/>
              <a:t>. A1_avg, 90)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2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Shunting </a:t>
            </a:r>
            <a:r>
              <a:rPr lang="en-US" dirty="0"/>
              <a:t>Yard Algorithm </a:t>
            </a:r>
            <a:endParaRPr lang="en-US" dirty="0" smtClean="0"/>
          </a:p>
          <a:p>
            <a:pPr marL="515938" indent="395288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en.wikipedia.org/wiki/Shunting-yard_algorithm</a:t>
            </a:r>
            <a:endParaRPr lang="en-US" dirty="0" smtClean="0"/>
          </a:p>
          <a:p>
            <a:pPr marL="515938" indent="395288"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www.youtube.com/watch?v=QzVVjboyb0s</a:t>
            </a:r>
            <a:endParaRPr lang="en-US" dirty="0" smtClean="0"/>
          </a:p>
          <a:p>
            <a:r>
              <a:rPr lang="en-US" dirty="0"/>
              <a:t>Infix Notation -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en.wikipedia.org/wiki/Infix_notation</a:t>
            </a:r>
            <a:endParaRPr lang="en-US" dirty="0" smtClean="0"/>
          </a:p>
          <a:p>
            <a:r>
              <a:rPr lang="en-US" dirty="0" smtClean="0"/>
              <a:t>Reverse </a:t>
            </a:r>
            <a:r>
              <a:rPr lang="en-US" dirty="0"/>
              <a:t>Polish Notation -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en.wikipedia.org/wiki/Reverse_Polish_notation</a:t>
            </a:r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/>
              <a:t> Sorting -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stackoverflow.com/questions/22532182/sort-hashmap-keys-based-on-the-key-size</a:t>
            </a:r>
            <a:endParaRPr lang="en-US" dirty="0" smtClean="0"/>
          </a:p>
          <a:p>
            <a:r>
              <a:rPr lang="en-US" dirty="0" smtClean="0"/>
              <a:t>CSV to </a:t>
            </a:r>
            <a:r>
              <a:rPr lang="en-US" dirty="0" err="1" smtClean="0"/>
              <a:t>HashMap</a:t>
            </a:r>
            <a:r>
              <a:rPr lang="en-US" dirty="0"/>
              <a:t> Conversion -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stackoverflow.com/questions/20068383/convert-csv-values-to-a-hashmap-key-value-pairs-in-java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900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338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Wisp</vt:lpstr>
      <vt:lpstr>UMKC HACKATHON SPRING 2016</vt:lpstr>
      <vt:lpstr>Equation Parser - Introduction</vt:lpstr>
      <vt:lpstr>Equation Parser - Functionality</vt:lpstr>
      <vt:lpstr>Equation Parser – Functionality (Contd.,)</vt:lpstr>
      <vt:lpstr>Equation Parser – Testing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UMKC HACKATHON SPRING 2016</dc:title>
  <dc:creator>Sri Harsha Chennavajjala</dc:creator>
  <cp:lastModifiedBy>Sri Harsha Chennavajjala</cp:lastModifiedBy>
  <cp:revision>12</cp:revision>
  <dcterms:created xsi:type="dcterms:W3CDTF">2016-04-11T01:42:00Z</dcterms:created>
  <dcterms:modified xsi:type="dcterms:W3CDTF">2016-04-11T03:33:09Z</dcterms:modified>
</cp:coreProperties>
</file>