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74627-1B2E-4A0C-B5CE-DBFC8F5C8FEB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C30B-3269-4A91-9F08-0149A0D310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C30B-3269-4A91-9F08-0149A0D3106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7140C61-E387-46DA-BA4A-7F52FD3342C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B5F021-25D3-4F46-998B-ACDE2A580E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/>
              <a:t>Advanced Computer Networking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43200"/>
            <a:ext cx="64008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SANTHOSH KUMAR VIDALA	-	700639887</a:t>
            </a:r>
          </a:p>
          <a:p>
            <a:pPr algn="l"/>
            <a:r>
              <a:rPr lang="en-US" sz="2000" dirty="0" smtClean="0"/>
              <a:t>BOGGULA SAIPRASANNA REDDY	-	700641020</a:t>
            </a:r>
          </a:p>
          <a:p>
            <a:pPr algn="l"/>
            <a:r>
              <a:rPr lang="en-US" sz="2000" dirty="0" smtClean="0"/>
              <a:t>KISHORE VALLAPUNENI 		-	700639379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63341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Messaging with Client - Server Architecture.</a:t>
            </a:r>
          </a:p>
          <a:p>
            <a:endParaRPr lang="en-US" dirty="0" smtClean="0"/>
          </a:p>
          <a:p>
            <a:r>
              <a:rPr lang="en-US" dirty="0" smtClean="0"/>
              <a:t>Broadcasting </a:t>
            </a:r>
            <a:r>
              <a:rPr lang="en-US" dirty="0" smtClean="0"/>
              <a:t>messages </a:t>
            </a:r>
            <a:r>
              <a:rPr lang="en-US" dirty="0" smtClean="0"/>
              <a:t>using single Server</a:t>
            </a:r>
            <a:r>
              <a:rPr lang="en-US" dirty="0" smtClean="0"/>
              <a:t> between </a:t>
            </a:r>
            <a:r>
              <a:rPr lang="en-US" dirty="0" smtClean="0"/>
              <a:t>Multiple </a:t>
            </a:r>
            <a:r>
              <a:rPr lang="en-US" dirty="0" smtClean="0"/>
              <a:t>Users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smtClean="0"/>
              <a:t>Server Architecture: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		A </a:t>
            </a:r>
            <a:r>
              <a:rPr lang="en-US" dirty="0" smtClean="0"/>
              <a:t>Network Architecture in which </a:t>
            </a:r>
            <a:r>
              <a:rPr lang="en-US" dirty="0" smtClean="0"/>
              <a:t>each process </a:t>
            </a:r>
            <a:r>
              <a:rPr lang="en-US" dirty="0" smtClean="0"/>
              <a:t>in the network is either a client or Server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/>
            <a:r>
              <a:rPr lang="en-US" dirty="0" smtClean="0"/>
              <a:t>  Client Makes Request whereas Server Process the Client Request.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30009"/>
          </a:xfrm>
        </p:spPr>
        <p:txBody>
          <a:bodyPr/>
          <a:lstStyle/>
          <a:p>
            <a:r>
              <a:rPr lang="en-US" dirty="0" smtClean="0"/>
              <a:t>In this application we use two classes</a:t>
            </a:r>
          </a:p>
          <a:p>
            <a:pPr lvl="2"/>
            <a:r>
              <a:rPr lang="en-US" dirty="0" err="1" smtClean="0"/>
              <a:t>ConfServer</a:t>
            </a:r>
            <a:endParaRPr lang="en-US" dirty="0" smtClean="0"/>
          </a:p>
          <a:p>
            <a:pPr lvl="2"/>
            <a:r>
              <a:rPr lang="en-US" dirty="0" err="1" smtClean="0"/>
              <a:t>ConfUser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505200"/>
            <a:ext cx="8229600" cy="17300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/>
              <a:t> </a:t>
            </a:r>
            <a:r>
              <a:rPr lang="en-US" sz="2400" dirty="0" smtClean="0"/>
              <a:t>We also used “ Whisper Mode” which is used for one to one messaging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339609"/>
          </a:xfrm>
        </p:spPr>
        <p:txBody>
          <a:bodyPr/>
          <a:lstStyle/>
          <a:p>
            <a:r>
              <a:rPr lang="en-US" dirty="0" smtClean="0"/>
              <a:t> Multi Threading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Socket connection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I/O Stream</a:t>
            </a:r>
          </a:p>
          <a:p>
            <a:r>
              <a:rPr lang="en-US" dirty="0" smtClean="0"/>
              <a:t> </a:t>
            </a:r>
            <a:r>
              <a:rPr lang="en-US" dirty="0" smtClean="0"/>
              <a:t>Buffer Reader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Port number is provided default in </a:t>
            </a:r>
            <a:r>
              <a:rPr lang="en-US" dirty="0" err="1" smtClean="0"/>
              <a:t>ConfServer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Can also provide new port number while executing the server program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The number of users are restricted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Need to use the keyword “Whisper” every time we try to  make a one to one messaging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Couldn’t establish peer to peer architecture as required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ConfigServer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324198" cy="37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58769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581400"/>
            <a:ext cx="57245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119</TotalTime>
  <Words>127</Words>
  <Application>Microsoft Office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Advanced Computer Networking</vt:lpstr>
      <vt:lpstr>ABSTRACT</vt:lpstr>
      <vt:lpstr>INTRODUCTION</vt:lpstr>
      <vt:lpstr>IMPLEMENTATION</vt:lpstr>
      <vt:lpstr>Concepts</vt:lpstr>
      <vt:lpstr>Slide 6</vt:lpstr>
      <vt:lpstr>Challenges</vt:lpstr>
      <vt:lpstr>ConfigServer…</vt:lpstr>
      <vt:lpstr>Slide 9</vt:lpstr>
      <vt:lpstr>Slide 10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Networking</dc:title>
  <dc:creator>Manoj Reddy Meka</dc:creator>
  <cp:lastModifiedBy>Manoj Reddy Meka</cp:lastModifiedBy>
  <cp:revision>13</cp:revision>
  <dcterms:created xsi:type="dcterms:W3CDTF">2016-02-13T06:51:05Z</dcterms:created>
  <dcterms:modified xsi:type="dcterms:W3CDTF">2016-02-13T08:50:21Z</dcterms:modified>
</cp:coreProperties>
</file>