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12" r:id="rId4"/>
  </p:sldMasterIdLst>
  <p:notesMasterIdLst>
    <p:notesMasterId r:id="rId80"/>
  </p:notesMasterIdLst>
  <p:sldIdLst>
    <p:sldId id="256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280" r:id="rId16"/>
    <p:sldId id="278" r:id="rId17"/>
    <p:sldId id="296" r:id="rId18"/>
    <p:sldId id="295" r:id="rId19"/>
    <p:sldId id="293" r:id="rId20"/>
    <p:sldId id="291" r:id="rId21"/>
    <p:sldId id="297" r:id="rId22"/>
    <p:sldId id="298" r:id="rId23"/>
    <p:sldId id="299" r:id="rId24"/>
    <p:sldId id="300" r:id="rId25"/>
    <p:sldId id="301" r:id="rId26"/>
    <p:sldId id="292" r:id="rId27"/>
    <p:sldId id="294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3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39" r:id="rId51"/>
    <p:sldId id="340" r:id="rId52"/>
    <p:sldId id="341" r:id="rId53"/>
    <p:sldId id="343" r:id="rId54"/>
    <p:sldId id="344" r:id="rId55"/>
    <p:sldId id="345" r:id="rId56"/>
    <p:sldId id="346" r:id="rId57"/>
    <p:sldId id="347" r:id="rId58"/>
    <p:sldId id="355" r:id="rId59"/>
    <p:sldId id="349" r:id="rId60"/>
    <p:sldId id="350" r:id="rId61"/>
    <p:sldId id="351" r:id="rId62"/>
    <p:sldId id="352" r:id="rId63"/>
    <p:sldId id="354" r:id="rId64"/>
    <p:sldId id="358" r:id="rId65"/>
    <p:sldId id="359" r:id="rId66"/>
    <p:sldId id="360" r:id="rId67"/>
    <p:sldId id="361" r:id="rId68"/>
    <p:sldId id="362" r:id="rId69"/>
    <p:sldId id="357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53" r:id="rId78"/>
    <p:sldId id="356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80"/>
            <p14:sldId id="278"/>
            <p14:sldId id="296"/>
            <p14:sldId id="295"/>
            <p14:sldId id="293"/>
            <p14:sldId id="291"/>
            <p14:sldId id="297"/>
            <p14:sldId id="298"/>
            <p14:sldId id="299"/>
            <p14:sldId id="300"/>
            <p14:sldId id="301"/>
            <p14:sldId id="292"/>
            <p14:sldId id="294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3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39"/>
            <p14:sldId id="340"/>
            <p14:sldId id="341"/>
            <p14:sldId id="343"/>
            <p14:sldId id="344"/>
            <p14:sldId id="345"/>
            <p14:sldId id="346"/>
            <p14:sldId id="347"/>
            <p14:sldId id="355"/>
            <p14:sldId id="349"/>
            <p14:sldId id="350"/>
            <p14:sldId id="351"/>
            <p14:sldId id="352"/>
            <p14:sldId id="354"/>
            <p14:sldId id="358"/>
            <p14:sldId id="359"/>
            <p14:sldId id="360"/>
            <p14:sldId id="361"/>
            <p14:sldId id="362"/>
            <p14:sldId id="357"/>
            <p14:sldId id="302"/>
            <p14:sldId id="303"/>
            <p14:sldId id="304"/>
            <p14:sldId id="305"/>
            <p14:sldId id="306"/>
            <p14:sldId id="307"/>
            <p14:sldId id="308"/>
            <p14:sldId id="353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9" autoAdjust="0"/>
    <p:restoredTop sz="70247" autoAdjust="0"/>
  </p:normalViewPr>
  <p:slideViewPr>
    <p:cSldViewPr snapToGrid="0">
      <p:cViewPr varScale="1">
        <p:scale>
          <a:sx n="102" d="100"/>
          <a:sy n="102" d="100"/>
        </p:scale>
        <p:origin x="44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notesMaster" Target="notesMasters/notesMaster1.xml"/><Relationship Id="rId81" Type="http://schemas.openxmlformats.org/officeDocument/2006/relationships/commentAuthors" Target="commentAuthors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372E2-0B24-479E-B584-7D43F5426EB2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5F3E8-047B-4C31-8B5F-EC5EF8D1019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rPr>
            <a:t>High availability and durability</a:t>
          </a:r>
          <a:endParaRPr lang="en-US" sz="2400" dirty="0">
            <a:solidFill>
              <a:schemeClr val="tx1">
                <a:lumMod val="75000"/>
                <a:lumOff val="25000"/>
              </a:schemeClr>
            </a:solidFill>
            <a:latin typeface="+mn-lt"/>
            <a:cs typeface="Times New Roman" panose="02020603050405020304" pitchFamily="18" charset="0"/>
          </a:endParaRPr>
        </a:p>
      </dgm:t>
    </dgm:pt>
    <dgm:pt modelId="{2DB380B5-486F-4E1D-ACD0-A7238A649AA3}" type="parTrans" cxnId="{2F37E1AB-859D-45A2-A181-125F39E66D42}">
      <dgm:prSet/>
      <dgm:spPr/>
      <dgm:t>
        <a:bodyPr/>
        <a:lstStyle/>
        <a:p>
          <a:endParaRPr lang="en-US"/>
        </a:p>
      </dgm:t>
    </dgm:pt>
    <dgm:pt modelId="{05AC9B58-DEAA-4514-B892-293E37C01368}" type="sibTrans" cxnId="{2F37E1AB-859D-45A2-A181-125F39E66D42}">
      <dgm:prSet/>
      <dgm:spPr/>
      <dgm:t>
        <a:bodyPr/>
        <a:lstStyle/>
        <a:p>
          <a:endParaRPr lang="en-US"/>
        </a:p>
      </dgm:t>
    </dgm:pt>
    <dgm:pt modelId="{73939623-AA3A-4F3D-B477-FB5BE22D259B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Ensure fault tolerance and no failure by replicating one or more copies of every row in a column family across nodes in cluster</a:t>
          </a:r>
          <a:endParaRPr lang="en-US" sz="24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C5CB7BE5-3DC8-47C4-B86F-60F231B9FF28}" type="parTrans" cxnId="{03B4B10F-7FA0-4990-9167-69953B1893E1}">
      <dgm:prSet/>
      <dgm:spPr/>
      <dgm:t>
        <a:bodyPr/>
        <a:lstStyle/>
        <a:p>
          <a:endParaRPr lang="en-US"/>
        </a:p>
      </dgm:t>
    </dgm:pt>
    <dgm:pt modelId="{1759D2E3-51A7-4E19-A883-5ED9FB121F70}" type="sibTrans" cxnId="{03B4B10F-7FA0-4990-9167-69953B1893E1}">
      <dgm:prSet/>
      <dgm:spPr/>
      <dgm:t>
        <a:bodyPr/>
        <a:lstStyle/>
        <a:p>
          <a:endParaRPr lang="en-US"/>
        </a:p>
      </dgm:t>
    </dgm:pt>
    <dgm:pt modelId="{CB3502C3-8F77-43E6-9E26-C114496DA955}" type="pres">
      <dgm:prSet presAssocID="{719372E2-0B24-479E-B584-7D43F5426EB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9FBA5B-2333-45BA-B8BE-9387B59876EE}" type="pres">
      <dgm:prSet presAssocID="{8235F3E8-047B-4C31-8B5F-EC5EF8D10195}" presName="arrow" presStyleLbl="node1" presStyleIdx="0" presStyleCnt="2" custRadScaleRad="98855" custRadScaleInc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DA70B8-B298-4E4A-B5FB-E8857EFA0E35}" type="pres">
      <dgm:prSet presAssocID="{73939623-AA3A-4F3D-B477-FB5BE22D259B}" presName="arrow" presStyleLbl="node1" presStyleIdx="1" presStyleCnt="2" custScaleY="1002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F4827A-D29C-4464-B8C8-11C30BE99466}" type="presOf" srcId="{719372E2-0B24-479E-B584-7D43F5426EB2}" destId="{CB3502C3-8F77-43E6-9E26-C114496DA955}" srcOrd="0" destOrd="0" presId="urn:microsoft.com/office/officeart/2005/8/layout/arrow5"/>
    <dgm:cxn modelId="{03B4B10F-7FA0-4990-9167-69953B1893E1}" srcId="{719372E2-0B24-479E-B584-7D43F5426EB2}" destId="{73939623-AA3A-4F3D-B477-FB5BE22D259B}" srcOrd="1" destOrd="0" parTransId="{C5CB7BE5-3DC8-47C4-B86F-60F231B9FF28}" sibTransId="{1759D2E3-51A7-4E19-A883-5ED9FB121F70}"/>
    <dgm:cxn modelId="{D1B4EA32-0BA6-4643-A13D-CFCA39A83E50}" type="presOf" srcId="{8235F3E8-047B-4C31-8B5F-EC5EF8D10195}" destId="{759FBA5B-2333-45BA-B8BE-9387B59876EE}" srcOrd="0" destOrd="0" presId="urn:microsoft.com/office/officeart/2005/8/layout/arrow5"/>
    <dgm:cxn modelId="{2A0D0694-3633-4438-8547-5F8A7B367239}" type="presOf" srcId="{73939623-AA3A-4F3D-B477-FB5BE22D259B}" destId="{DCDA70B8-B298-4E4A-B5FB-E8857EFA0E35}" srcOrd="0" destOrd="0" presId="urn:microsoft.com/office/officeart/2005/8/layout/arrow5"/>
    <dgm:cxn modelId="{2F37E1AB-859D-45A2-A181-125F39E66D42}" srcId="{719372E2-0B24-479E-B584-7D43F5426EB2}" destId="{8235F3E8-047B-4C31-8B5F-EC5EF8D10195}" srcOrd="0" destOrd="0" parTransId="{2DB380B5-486F-4E1D-ACD0-A7238A649AA3}" sibTransId="{05AC9B58-DEAA-4514-B892-293E37C01368}"/>
    <dgm:cxn modelId="{031559AB-2259-4798-BC41-78B0A8FB41D1}" type="presParOf" srcId="{CB3502C3-8F77-43E6-9E26-C114496DA955}" destId="{759FBA5B-2333-45BA-B8BE-9387B59876EE}" srcOrd="0" destOrd="0" presId="urn:microsoft.com/office/officeart/2005/8/layout/arrow5"/>
    <dgm:cxn modelId="{11953B95-7AF8-4A3A-BDAF-BEAB5C73568F}" type="presParOf" srcId="{CB3502C3-8F77-43E6-9E26-C114496DA955}" destId="{DCDA70B8-B298-4E4A-B5FB-E8857EFA0E35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0E0BCB-D1D8-45D2-BC83-0113EAA08CB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621196-4A96-4D99-B133-9984AF601BA0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1</a:t>
          </a:r>
          <a:endParaRPr lang="en-US" sz="1800" dirty="0">
            <a:solidFill>
              <a:schemeClr val="tx1"/>
            </a:solidFill>
          </a:endParaRPr>
        </a:p>
      </dgm:t>
    </dgm:pt>
    <dgm:pt modelId="{56EED465-351C-4A97-868D-ADB22E504385}" type="parTrans" cxnId="{E3F29F60-6138-46F1-81EF-90478C941D37}">
      <dgm:prSet/>
      <dgm:spPr/>
      <dgm:t>
        <a:bodyPr/>
        <a:lstStyle/>
        <a:p>
          <a:endParaRPr lang="en-US"/>
        </a:p>
      </dgm:t>
    </dgm:pt>
    <dgm:pt modelId="{F776DE03-C4A9-47ED-8DD2-A672ADDFA58B}" type="sibTrans" cxnId="{E3F29F60-6138-46F1-81EF-90478C941D37}">
      <dgm:prSet/>
      <dgm:spPr/>
      <dgm:t>
        <a:bodyPr/>
        <a:lstStyle/>
        <a:p>
          <a:endParaRPr lang="en-US"/>
        </a:p>
      </dgm:t>
    </dgm:pt>
    <dgm:pt modelId="{BE0DC2AF-C22A-41B5-B809-7D0517217FA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2</a:t>
          </a:r>
          <a:endParaRPr lang="en-US" sz="1800" dirty="0">
            <a:solidFill>
              <a:schemeClr val="tx1"/>
            </a:solidFill>
          </a:endParaRPr>
        </a:p>
      </dgm:t>
    </dgm:pt>
    <dgm:pt modelId="{AC2B1CE6-1AA0-4C41-8F38-1998FA5D2C8D}" type="parTrans" cxnId="{8A01445D-9583-46F1-939A-178DAEE41994}">
      <dgm:prSet/>
      <dgm:spPr/>
      <dgm:t>
        <a:bodyPr/>
        <a:lstStyle/>
        <a:p>
          <a:endParaRPr lang="en-US"/>
        </a:p>
      </dgm:t>
    </dgm:pt>
    <dgm:pt modelId="{0E930014-A884-448E-8C54-019DA77FB982}" type="sibTrans" cxnId="{8A01445D-9583-46F1-939A-178DAEE41994}">
      <dgm:prSet/>
      <dgm:spPr/>
      <dgm:t>
        <a:bodyPr/>
        <a:lstStyle/>
        <a:p>
          <a:endParaRPr lang="en-US"/>
        </a:p>
      </dgm:t>
    </dgm:pt>
    <dgm:pt modelId="{C357CC66-7475-4C5D-8A95-95F0A8ABADB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3</a:t>
          </a:r>
          <a:endParaRPr lang="en-US" sz="1800" dirty="0">
            <a:solidFill>
              <a:schemeClr val="tx1"/>
            </a:solidFill>
          </a:endParaRPr>
        </a:p>
      </dgm:t>
    </dgm:pt>
    <dgm:pt modelId="{6BB6F03C-D152-4645-8674-B75589520EA6}" type="parTrans" cxnId="{5D3FF4D2-4E77-4ECF-A083-773676BBF3B6}">
      <dgm:prSet/>
      <dgm:spPr/>
      <dgm:t>
        <a:bodyPr/>
        <a:lstStyle/>
        <a:p>
          <a:endParaRPr lang="en-US"/>
        </a:p>
      </dgm:t>
    </dgm:pt>
    <dgm:pt modelId="{33E8C06B-5DE5-4A13-A24F-FCE6E70C3E53}" type="sibTrans" cxnId="{5D3FF4D2-4E77-4ECF-A083-773676BBF3B6}">
      <dgm:prSet/>
      <dgm:spPr/>
      <dgm:t>
        <a:bodyPr/>
        <a:lstStyle/>
        <a:p>
          <a:endParaRPr lang="en-US"/>
        </a:p>
      </dgm:t>
    </dgm:pt>
    <dgm:pt modelId="{3552EBFB-1DCE-4862-AE94-98E329A49E0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4</a:t>
          </a:r>
          <a:endParaRPr lang="en-US" sz="1800" dirty="0">
            <a:solidFill>
              <a:schemeClr val="tx1"/>
            </a:solidFill>
          </a:endParaRPr>
        </a:p>
      </dgm:t>
    </dgm:pt>
    <dgm:pt modelId="{5C3F32E0-1DFD-4F47-A685-2BCC60BC13C3}" type="parTrans" cxnId="{7EED49CB-7839-4D6A-B42B-24F7534DB2C0}">
      <dgm:prSet/>
      <dgm:spPr/>
      <dgm:t>
        <a:bodyPr/>
        <a:lstStyle/>
        <a:p>
          <a:endParaRPr lang="en-US"/>
        </a:p>
      </dgm:t>
    </dgm:pt>
    <dgm:pt modelId="{9D419192-DEEF-47AC-B5EA-457D5F2EE3FC}" type="sibTrans" cxnId="{7EED49CB-7839-4D6A-B42B-24F7534DB2C0}">
      <dgm:prSet/>
      <dgm:spPr/>
      <dgm:t>
        <a:bodyPr/>
        <a:lstStyle/>
        <a:p>
          <a:endParaRPr lang="en-US"/>
        </a:p>
      </dgm:t>
    </dgm:pt>
    <dgm:pt modelId="{5914F85B-6C43-4580-8BE2-E025E1F4062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5</a:t>
          </a:r>
          <a:endParaRPr lang="en-US" sz="1800" dirty="0">
            <a:solidFill>
              <a:schemeClr val="tx1"/>
            </a:solidFill>
          </a:endParaRPr>
        </a:p>
      </dgm:t>
    </dgm:pt>
    <dgm:pt modelId="{AF95DA96-9203-4D21-B40A-2C8DC738B9CD}" type="parTrans" cxnId="{DA154245-2ED7-48CE-A189-A242B0FB9992}">
      <dgm:prSet/>
      <dgm:spPr/>
      <dgm:t>
        <a:bodyPr/>
        <a:lstStyle/>
        <a:p>
          <a:endParaRPr lang="en-US"/>
        </a:p>
      </dgm:t>
    </dgm:pt>
    <dgm:pt modelId="{6980C344-C79B-41DA-B3FD-30DF99F954F3}" type="sibTrans" cxnId="{DA154245-2ED7-48CE-A189-A242B0FB9992}">
      <dgm:prSet/>
      <dgm:spPr/>
      <dgm:t>
        <a:bodyPr/>
        <a:lstStyle/>
        <a:p>
          <a:endParaRPr lang="en-US"/>
        </a:p>
      </dgm:t>
    </dgm:pt>
    <dgm:pt modelId="{B77DE367-E11E-4CEF-AF57-C39FCD9BC1DB}" type="pres">
      <dgm:prSet presAssocID="{CA0E0BCB-D1D8-45D2-BC83-0113EAA08C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6C50D-F8EE-441E-93F0-E107C3911658}" type="pres">
      <dgm:prSet presAssocID="{0A621196-4A96-4D99-B133-9984AF601B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15B03-38EC-46BD-A14A-8F6135BD4DBE}" type="pres">
      <dgm:prSet presAssocID="{0A621196-4A96-4D99-B133-9984AF601BA0}" presName="spNode" presStyleCnt="0"/>
      <dgm:spPr/>
    </dgm:pt>
    <dgm:pt modelId="{62057CAA-1AFE-460E-ABD4-2BFB0F951C55}" type="pres">
      <dgm:prSet presAssocID="{F776DE03-C4A9-47ED-8DD2-A672ADDFA58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C4054C0D-495A-4A54-8D9C-2F1DD0D60B22}" type="pres">
      <dgm:prSet presAssocID="{BE0DC2AF-C22A-41B5-B809-7D0517217F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5D530-C5A0-4EAE-82B6-EEB622E257F5}" type="pres">
      <dgm:prSet presAssocID="{BE0DC2AF-C22A-41B5-B809-7D0517217FA8}" presName="spNode" presStyleCnt="0"/>
      <dgm:spPr/>
    </dgm:pt>
    <dgm:pt modelId="{6D39735B-9A47-4B48-B50B-27697A19DE58}" type="pres">
      <dgm:prSet presAssocID="{0E930014-A884-448E-8C54-019DA77FB98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092EA1F-6FA8-435B-83ED-1BB32EED94FF}" type="pres">
      <dgm:prSet presAssocID="{C357CC66-7475-4C5D-8A95-95F0A8ABADB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8F6D-CC65-416A-BCF0-B19FCB2511A5}" type="pres">
      <dgm:prSet presAssocID="{C357CC66-7475-4C5D-8A95-95F0A8ABADB4}" presName="spNode" presStyleCnt="0"/>
      <dgm:spPr/>
    </dgm:pt>
    <dgm:pt modelId="{E8A256DB-F4EE-494E-8945-E507A896346A}" type="pres">
      <dgm:prSet presAssocID="{33E8C06B-5DE5-4A13-A24F-FCE6E70C3E5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F069674-66DF-4980-8207-F29747711B74}" type="pres">
      <dgm:prSet presAssocID="{3552EBFB-1DCE-4862-AE94-98E329A49E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AAB96-32F3-4565-A144-09A727125FE3}" type="pres">
      <dgm:prSet presAssocID="{3552EBFB-1DCE-4862-AE94-98E329A49E04}" presName="spNode" presStyleCnt="0"/>
      <dgm:spPr/>
    </dgm:pt>
    <dgm:pt modelId="{04018BC7-1A9F-404B-95FE-72EC2D309CF0}" type="pres">
      <dgm:prSet presAssocID="{9D419192-DEEF-47AC-B5EA-457D5F2EE3F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983ACB0-21CD-4C0C-A214-43671545F35D}" type="pres">
      <dgm:prSet presAssocID="{5914F85B-6C43-4580-8BE2-E025E1F4062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1C58C-0A6E-4C7C-8D1A-B69AA333C31F}" type="pres">
      <dgm:prSet presAssocID="{5914F85B-6C43-4580-8BE2-E025E1F4062E}" presName="spNode" presStyleCnt="0"/>
      <dgm:spPr/>
    </dgm:pt>
    <dgm:pt modelId="{3B92CCFC-7701-49F2-8EA5-0104B45489A7}" type="pres">
      <dgm:prSet presAssocID="{6980C344-C79B-41DA-B3FD-30DF99F954F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D5C01C03-8807-4EBA-8BD1-DEA8D988CC86}" type="presOf" srcId="{CA0E0BCB-D1D8-45D2-BC83-0113EAA08CB8}" destId="{B77DE367-E11E-4CEF-AF57-C39FCD9BC1DB}" srcOrd="0" destOrd="0" presId="urn:microsoft.com/office/officeart/2005/8/layout/cycle6"/>
    <dgm:cxn modelId="{5D3FF4D2-4E77-4ECF-A083-773676BBF3B6}" srcId="{CA0E0BCB-D1D8-45D2-BC83-0113EAA08CB8}" destId="{C357CC66-7475-4C5D-8A95-95F0A8ABADB4}" srcOrd="2" destOrd="0" parTransId="{6BB6F03C-D152-4645-8674-B75589520EA6}" sibTransId="{33E8C06B-5DE5-4A13-A24F-FCE6E70C3E53}"/>
    <dgm:cxn modelId="{E3F29F60-6138-46F1-81EF-90478C941D37}" srcId="{CA0E0BCB-D1D8-45D2-BC83-0113EAA08CB8}" destId="{0A621196-4A96-4D99-B133-9984AF601BA0}" srcOrd="0" destOrd="0" parTransId="{56EED465-351C-4A97-868D-ADB22E504385}" sibTransId="{F776DE03-C4A9-47ED-8DD2-A672ADDFA58B}"/>
    <dgm:cxn modelId="{A133A88C-9057-41C6-8A5F-F661312F84E1}" type="presOf" srcId="{6980C344-C79B-41DA-B3FD-30DF99F954F3}" destId="{3B92CCFC-7701-49F2-8EA5-0104B45489A7}" srcOrd="0" destOrd="0" presId="urn:microsoft.com/office/officeart/2005/8/layout/cycle6"/>
    <dgm:cxn modelId="{822FEC05-B4EB-4D0C-BC43-4AAF5746658F}" type="presOf" srcId="{3552EBFB-1DCE-4862-AE94-98E329A49E04}" destId="{DF069674-66DF-4980-8207-F29747711B74}" srcOrd="0" destOrd="0" presId="urn:microsoft.com/office/officeart/2005/8/layout/cycle6"/>
    <dgm:cxn modelId="{D5B957F9-1FB1-4F3A-9294-A7F94AD5A8C1}" type="presOf" srcId="{33E8C06B-5DE5-4A13-A24F-FCE6E70C3E53}" destId="{E8A256DB-F4EE-494E-8945-E507A896346A}" srcOrd="0" destOrd="0" presId="urn:microsoft.com/office/officeart/2005/8/layout/cycle6"/>
    <dgm:cxn modelId="{8A01445D-9583-46F1-939A-178DAEE41994}" srcId="{CA0E0BCB-D1D8-45D2-BC83-0113EAA08CB8}" destId="{BE0DC2AF-C22A-41B5-B809-7D0517217FA8}" srcOrd="1" destOrd="0" parTransId="{AC2B1CE6-1AA0-4C41-8F38-1998FA5D2C8D}" sibTransId="{0E930014-A884-448E-8C54-019DA77FB982}"/>
    <dgm:cxn modelId="{8C90BB22-FE82-4B2D-8C3A-7741C66DC704}" type="presOf" srcId="{C357CC66-7475-4C5D-8A95-95F0A8ABADB4}" destId="{5092EA1F-6FA8-435B-83ED-1BB32EED94FF}" srcOrd="0" destOrd="0" presId="urn:microsoft.com/office/officeart/2005/8/layout/cycle6"/>
    <dgm:cxn modelId="{AE27A2A1-BDB2-4484-9338-C9D653F61377}" type="presOf" srcId="{0A621196-4A96-4D99-B133-9984AF601BA0}" destId="{C5A6C50D-F8EE-441E-93F0-E107C3911658}" srcOrd="0" destOrd="0" presId="urn:microsoft.com/office/officeart/2005/8/layout/cycle6"/>
    <dgm:cxn modelId="{6AFB8B63-9995-424F-8D9D-AEA0A0B3C041}" type="presOf" srcId="{9D419192-DEEF-47AC-B5EA-457D5F2EE3FC}" destId="{04018BC7-1A9F-404B-95FE-72EC2D309CF0}" srcOrd="0" destOrd="0" presId="urn:microsoft.com/office/officeart/2005/8/layout/cycle6"/>
    <dgm:cxn modelId="{9187D7FF-B647-494D-8B56-6522ADBD59BF}" type="presOf" srcId="{5914F85B-6C43-4580-8BE2-E025E1F4062E}" destId="{8983ACB0-21CD-4C0C-A214-43671545F35D}" srcOrd="0" destOrd="0" presId="urn:microsoft.com/office/officeart/2005/8/layout/cycle6"/>
    <dgm:cxn modelId="{13999651-04D1-4E62-A1D0-62A0DE0DA5A7}" type="presOf" srcId="{0E930014-A884-448E-8C54-019DA77FB982}" destId="{6D39735B-9A47-4B48-B50B-27697A19DE58}" srcOrd="0" destOrd="0" presId="urn:microsoft.com/office/officeart/2005/8/layout/cycle6"/>
    <dgm:cxn modelId="{4B195460-A9DA-4AE4-B232-051305DC59B6}" type="presOf" srcId="{BE0DC2AF-C22A-41B5-B809-7D0517217FA8}" destId="{C4054C0D-495A-4A54-8D9C-2F1DD0D60B22}" srcOrd="0" destOrd="0" presId="urn:microsoft.com/office/officeart/2005/8/layout/cycle6"/>
    <dgm:cxn modelId="{A62ACE95-159E-4568-87B7-40223198393F}" type="presOf" srcId="{F776DE03-C4A9-47ED-8DD2-A672ADDFA58B}" destId="{62057CAA-1AFE-460E-ABD4-2BFB0F951C55}" srcOrd="0" destOrd="0" presId="urn:microsoft.com/office/officeart/2005/8/layout/cycle6"/>
    <dgm:cxn modelId="{DA154245-2ED7-48CE-A189-A242B0FB9992}" srcId="{CA0E0BCB-D1D8-45D2-BC83-0113EAA08CB8}" destId="{5914F85B-6C43-4580-8BE2-E025E1F4062E}" srcOrd="4" destOrd="0" parTransId="{AF95DA96-9203-4D21-B40A-2C8DC738B9CD}" sibTransId="{6980C344-C79B-41DA-B3FD-30DF99F954F3}"/>
    <dgm:cxn modelId="{7EED49CB-7839-4D6A-B42B-24F7534DB2C0}" srcId="{CA0E0BCB-D1D8-45D2-BC83-0113EAA08CB8}" destId="{3552EBFB-1DCE-4862-AE94-98E329A49E04}" srcOrd="3" destOrd="0" parTransId="{5C3F32E0-1DFD-4F47-A685-2BCC60BC13C3}" sibTransId="{9D419192-DEEF-47AC-B5EA-457D5F2EE3FC}"/>
    <dgm:cxn modelId="{C25472F8-406D-4638-86C8-0293251394B1}" type="presParOf" srcId="{B77DE367-E11E-4CEF-AF57-C39FCD9BC1DB}" destId="{C5A6C50D-F8EE-441E-93F0-E107C3911658}" srcOrd="0" destOrd="0" presId="urn:microsoft.com/office/officeart/2005/8/layout/cycle6"/>
    <dgm:cxn modelId="{F866174F-6BE2-4641-9235-07B4833C4140}" type="presParOf" srcId="{B77DE367-E11E-4CEF-AF57-C39FCD9BC1DB}" destId="{A2D15B03-38EC-46BD-A14A-8F6135BD4DBE}" srcOrd="1" destOrd="0" presId="urn:microsoft.com/office/officeart/2005/8/layout/cycle6"/>
    <dgm:cxn modelId="{241A6D3C-B021-46A0-97AA-ACF855BB7B00}" type="presParOf" srcId="{B77DE367-E11E-4CEF-AF57-C39FCD9BC1DB}" destId="{62057CAA-1AFE-460E-ABD4-2BFB0F951C55}" srcOrd="2" destOrd="0" presId="urn:microsoft.com/office/officeart/2005/8/layout/cycle6"/>
    <dgm:cxn modelId="{2316AA8B-5155-475A-A722-D83974201B91}" type="presParOf" srcId="{B77DE367-E11E-4CEF-AF57-C39FCD9BC1DB}" destId="{C4054C0D-495A-4A54-8D9C-2F1DD0D60B22}" srcOrd="3" destOrd="0" presId="urn:microsoft.com/office/officeart/2005/8/layout/cycle6"/>
    <dgm:cxn modelId="{7F40FDA1-C255-442D-A2AF-664E09A4F3B7}" type="presParOf" srcId="{B77DE367-E11E-4CEF-AF57-C39FCD9BC1DB}" destId="{F2E5D530-C5A0-4EAE-82B6-EEB622E257F5}" srcOrd="4" destOrd="0" presId="urn:microsoft.com/office/officeart/2005/8/layout/cycle6"/>
    <dgm:cxn modelId="{4878B8C0-E200-43BC-A1C7-15C15F90B55B}" type="presParOf" srcId="{B77DE367-E11E-4CEF-AF57-C39FCD9BC1DB}" destId="{6D39735B-9A47-4B48-B50B-27697A19DE58}" srcOrd="5" destOrd="0" presId="urn:microsoft.com/office/officeart/2005/8/layout/cycle6"/>
    <dgm:cxn modelId="{BBBF644D-714C-42D0-816A-91784C9371FB}" type="presParOf" srcId="{B77DE367-E11E-4CEF-AF57-C39FCD9BC1DB}" destId="{5092EA1F-6FA8-435B-83ED-1BB32EED94FF}" srcOrd="6" destOrd="0" presId="urn:microsoft.com/office/officeart/2005/8/layout/cycle6"/>
    <dgm:cxn modelId="{6FC4046F-9A4C-4986-89CC-F992674BD904}" type="presParOf" srcId="{B77DE367-E11E-4CEF-AF57-C39FCD9BC1DB}" destId="{CC728F6D-CC65-416A-BCF0-B19FCB2511A5}" srcOrd="7" destOrd="0" presId="urn:microsoft.com/office/officeart/2005/8/layout/cycle6"/>
    <dgm:cxn modelId="{CE266F0A-FE69-4531-B0AB-2F37C0BA02E5}" type="presParOf" srcId="{B77DE367-E11E-4CEF-AF57-C39FCD9BC1DB}" destId="{E8A256DB-F4EE-494E-8945-E507A896346A}" srcOrd="8" destOrd="0" presId="urn:microsoft.com/office/officeart/2005/8/layout/cycle6"/>
    <dgm:cxn modelId="{2745CD97-CF76-424A-B2E8-3730519651A9}" type="presParOf" srcId="{B77DE367-E11E-4CEF-AF57-C39FCD9BC1DB}" destId="{DF069674-66DF-4980-8207-F29747711B74}" srcOrd="9" destOrd="0" presId="urn:microsoft.com/office/officeart/2005/8/layout/cycle6"/>
    <dgm:cxn modelId="{C9E15450-A184-40C9-9A3C-4E68E3B85215}" type="presParOf" srcId="{B77DE367-E11E-4CEF-AF57-C39FCD9BC1DB}" destId="{425AAB96-32F3-4565-A144-09A727125FE3}" srcOrd="10" destOrd="0" presId="urn:microsoft.com/office/officeart/2005/8/layout/cycle6"/>
    <dgm:cxn modelId="{C33324D8-7609-437F-97E8-AA3BF7FEA8F9}" type="presParOf" srcId="{B77DE367-E11E-4CEF-AF57-C39FCD9BC1DB}" destId="{04018BC7-1A9F-404B-95FE-72EC2D309CF0}" srcOrd="11" destOrd="0" presId="urn:microsoft.com/office/officeart/2005/8/layout/cycle6"/>
    <dgm:cxn modelId="{48079DDC-D9FD-4CB8-9D4E-F81D9B16A028}" type="presParOf" srcId="{B77DE367-E11E-4CEF-AF57-C39FCD9BC1DB}" destId="{8983ACB0-21CD-4C0C-A214-43671545F35D}" srcOrd="12" destOrd="0" presId="urn:microsoft.com/office/officeart/2005/8/layout/cycle6"/>
    <dgm:cxn modelId="{B44D1ECD-A64F-4E4C-8596-C9248A1528A7}" type="presParOf" srcId="{B77DE367-E11E-4CEF-AF57-C39FCD9BC1DB}" destId="{20E1C58C-0A6E-4C7C-8D1A-B69AA333C31F}" srcOrd="13" destOrd="0" presId="urn:microsoft.com/office/officeart/2005/8/layout/cycle6"/>
    <dgm:cxn modelId="{180FDE3D-1985-4B0D-B730-F60750ACBB1E}" type="presParOf" srcId="{B77DE367-E11E-4CEF-AF57-C39FCD9BC1DB}" destId="{3B92CCFC-7701-49F2-8EA5-0104B45489A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0E0BCB-D1D8-45D2-BC83-0113EAA08CB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621196-4A96-4D99-B133-9984AF601BA0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1</a:t>
          </a:r>
          <a:endParaRPr lang="en-US" sz="1800" dirty="0">
            <a:solidFill>
              <a:schemeClr val="tx1"/>
            </a:solidFill>
          </a:endParaRPr>
        </a:p>
      </dgm:t>
    </dgm:pt>
    <dgm:pt modelId="{56EED465-351C-4A97-868D-ADB22E504385}" type="parTrans" cxnId="{E3F29F60-6138-46F1-81EF-90478C941D37}">
      <dgm:prSet/>
      <dgm:spPr/>
      <dgm:t>
        <a:bodyPr/>
        <a:lstStyle/>
        <a:p>
          <a:endParaRPr lang="en-US"/>
        </a:p>
      </dgm:t>
    </dgm:pt>
    <dgm:pt modelId="{F776DE03-C4A9-47ED-8DD2-A672ADDFA58B}" type="sibTrans" cxnId="{E3F29F60-6138-46F1-81EF-90478C941D37}">
      <dgm:prSet/>
      <dgm:spPr/>
      <dgm:t>
        <a:bodyPr/>
        <a:lstStyle/>
        <a:p>
          <a:endParaRPr lang="en-US"/>
        </a:p>
      </dgm:t>
    </dgm:pt>
    <dgm:pt modelId="{BE0DC2AF-C22A-41B5-B809-7D0517217FA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2</a:t>
          </a:r>
          <a:endParaRPr lang="en-US" sz="1800" dirty="0">
            <a:solidFill>
              <a:schemeClr val="tx1"/>
            </a:solidFill>
          </a:endParaRPr>
        </a:p>
      </dgm:t>
    </dgm:pt>
    <dgm:pt modelId="{AC2B1CE6-1AA0-4C41-8F38-1998FA5D2C8D}" type="parTrans" cxnId="{8A01445D-9583-46F1-939A-178DAEE41994}">
      <dgm:prSet/>
      <dgm:spPr/>
      <dgm:t>
        <a:bodyPr/>
        <a:lstStyle/>
        <a:p>
          <a:endParaRPr lang="en-US"/>
        </a:p>
      </dgm:t>
    </dgm:pt>
    <dgm:pt modelId="{0E930014-A884-448E-8C54-019DA77FB982}" type="sibTrans" cxnId="{8A01445D-9583-46F1-939A-178DAEE41994}">
      <dgm:prSet/>
      <dgm:spPr/>
      <dgm:t>
        <a:bodyPr/>
        <a:lstStyle/>
        <a:p>
          <a:endParaRPr lang="en-US"/>
        </a:p>
      </dgm:t>
    </dgm:pt>
    <dgm:pt modelId="{C357CC66-7475-4C5D-8A95-95F0A8ABADB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3</a:t>
          </a:r>
          <a:endParaRPr lang="en-US" sz="1800" dirty="0">
            <a:solidFill>
              <a:schemeClr val="tx1"/>
            </a:solidFill>
          </a:endParaRPr>
        </a:p>
      </dgm:t>
    </dgm:pt>
    <dgm:pt modelId="{6BB6F03C-D152-4645-8674-B75589520EA6}" type="parTrans" cxnId="{5D3FF4D2-4E77-4ECF-A083-773676BBF3B6}">
      <dgm:prSet/>
      <dgm:spPr/>
      <dgm:t>
        <a:bodyPr/>
        <a:lstStyle/>
        <a:p>
          <a:endParaRPr lang="en-US"/>
        </a:p>
      </dgm:t>
    </dgm:pt>
    <dgm:pt modelId="{33E8C06B-5DE5-4A13-A24F-FCE6E70C3E53}" type="sibTrans" cxnId="{5D3FF4D2-4E77-4ECF-A083-773676BBF3B6}">
      <dgm:prSet/>
      <dgm:spPr/>
      <dgm:t>
        <a:bodyPr/>
        <a:lstStyle/>
        <a:p>
          <a:endParaRPr lang="en-US"/>
        </a:p>
      </dgm:t>
    </dgm:pt>
    <dgm:pt modelId="{3552EBFB-1DCE-4862-AE94-98E329A49E0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4</a:t>
          </a:r>
          <a:endParaRPr lang="en-US" sz="1800" dirty="0">
            <a:solidFill>
              <a:schemeClr val="tx1"/>
            </a:solidFill>
          </a:endParaRPr>
        </a:p>
      </dgm:t>
    </dgm:pt>
    <dgm:pt modelId="{5C3F32E0-1DFD-4F47-A685-2BCC60BC13C3}" type="parTrans" cxnId="{7EED49CB-7839-4D6A-B42B-24F7534DB2C0}">
      <dgm:prSet/>
      <dgm:spPr/>
      <dgm:t>
        <a:bodyPr/>
        <a:lstStyle/>
        <a:p>
          <a:endParaRPr lang="en-US"/>
        </a:p>
      </dgm:t>
    </dgm:pt>
    <dgm:pt modelId="{9D419192-DEEF-47AC-B5EA-457D5F2EE3FC}" type="sibTrans" cxnId="{7EED49CB-7839-4D6A-B42B-24F7534DB2C0}">
      <dgm:prSet/>
      <dgm:spPr/>
      <dgm:t>
        <a:bodyPr/>
        <a:lstStyle/>
        <a:p>
          <a:endParaRPr lang="en-US"/>
        </a:p>
      </dgm:t>
    </dgm:pt>
    <dgm:pt modelId="{5914F85B-6C43-4580-8BE2-E025E1F4062E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Node 5</a:t>
          </a:r>
          <a:endParaRPr lang="en-US" sz="1800" dirty="0">
            <a:solidFill>
              <a:schemeClr val="tx1"/>
            </a:solidFill>
          </a:endParaRPr>
        </a:p>
      </dgm:t>
    </dgm:pt>
    <dgm:pt modelId="{AF95DA96-9203-4D21-B40A-2C8DC738B9CD}" type="parTrans" cxnId="{DA154245-2ED7-48CE-A189-A242B0FB9992}">
      <dgm:prSet/>
      <dgm:spPr/>
      <dgm:t>
        <a:bodyPr/>
        <a:lstStyle/>
        <a:p>
          <a:endParaRPr lang="en-US"/>
        </a:p>
      </dgm:t>
    </dgm:pt>
    <dgm:pt modelId="{6980C344-C79B-41DA-B3FD-30DF99F954F3}" type="sibTrans" cxnId="{DA154245-2ED7-48CE-A189-A242B0FB9992}">
      <dgm:prSet/>
      <dgm:spPr/>
      <dgm:t>
        <a:bodyPr/>
        <a:lstStyle/>
        <a:p>
          <a:endParaRPr lang="en-US"/>
        </a:p>
      </dgm:t>
    </dgm:pt>
    <dgm:pt modelId="{B77DE367-E11E-4CEF-AF57-C39FCD9BC1DB}" type="pres">
      <dgm:prSet presAssocID="{CA0E0BCB-D1D8-45D2-BC83-0113EAA08CB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A6C50D-F8EE-441E-93F0-E107C3911658}" type="pres">
      <dgm:prSet presAssocID="{0A621196-4A96-4D99-B133-9984AF601B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15B03-38EC-46BD-A14A-8F6135BD4DBE}" type="pres">
      <dgm:prSet presAssocID="{0A621196-4A96-4D99-B133-9984AF601BA0}" presName="spNode" presStyleCnt="0"/>
      <dgm:spPr/>
    </dgm:pt>
    <dgm:pt modelId="{62057CAA-1AFE-460E-ABD4-2BFB0F951C55}" type="pres">
      <dgm:prSet presAssocID="{F776DE03-C4A9-47ED-8DD2-A672ADDFA58B}" presName="sibTrans" presStyleLbl="sibTrans1D1" presStyleIdx="0" presStyleCnt="5"/>
      <dgm:spPr/>
      <dgm:t>
        <a:bodyPr/>
        <a:lstStyle/>
        <a:p>
          <a:endParaRPr lang="en-US"/>
        </a:p>
      </dgm:t>
    </dgm:pt>
    <dgm:pt modelId="{C4054C0D-495A-4A54-8D9C-2F1DD0D60B22}" type="pres">
      <dgm:prSet presAssocID="{BE0DC2AF-C22A-41B5-B809-7D0517217F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5D530-C5A0-4EAE-82B6-EEB622E257F5}" type="pres">
      <dgm:prSet presAssocID="{BE0DC2AF-C22A-41B5-B809-7D0517217FA8}" presName="spNode" presStyleCnt="0"/>
      <dgm:spPr/>
    </dgm:pt>
    <dgm:pt modelId="{6D39735B-9A47-4B48-B50B-27697A19DE58}" type="pres">
      <dgm:prSet presAssocID="{0E930014-A884-448E-8C54-019DA77FB98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092EA1F-6FA8-435B-83ED-1BB32EED94FF}" type="pres">
      <dgm:prSet presAssocID="{C357CC66-7475-4C5D-8A95-95F0A8ABADB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8F6D-CC65-416A-BCF0-B19FCB2511A5}" type="pres">
      <dgm:prSet presAssocID="{C357CC66-7475-4C5D-8A95-95F0A8ABADB4}" presName="spNode" presStyleCnt="0"/>
      <dgm:spPr/>
    </dgm:pt>
    <dgm:pt modelId="{E8A256DB-F4EE-494E-8945-E507A896346A}" type="pres">
      <dgm:prSet presAssocID="{33E8C06B-5DE5-4A13-A24F-FCE6E70C3E5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DF069674-66DF-4980-8207-F29747711B74}" type="pres">
      <dgm:prSet presAssocID="{3552EBFB-1DCE-4862-AE94-98E329A49E0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AAB96-32F3-4565-A144-09A727125FE3}" type="pres">
      <dgm:prSet presAssocID="{3552EBFB-1DCE-4862-AE94-98E329A49E04}" presName="spNode" presStyleCnt="0"/>
      <dgm:spPr/>
    </dgm:pt>
    <dgm:pt modelId="{04018BC7-1A9F-404B-95FE-72EC2D309CF0}" type="pres">
      <dgm:prSet presAssocID="{9D419192-DEEF-47AC-B5EA-457D5F2EE3F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983ACB0-21CD-4C0C-A214-43671545F35D}" type="pres">
      <dgm:prSet presAssocID="{5914F85B-6C43-4580-8BE2-E025E1F4062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1C58C-0A6E-4C7C-8D1A-B69AA333C31F}" type="pres">
      <dgm:prSet presAssocID="{5914F85B-6C43-4580-8BE2-E025E1F4062E}" presName="spNode" presStyleCnt="0"/>
      <dgm:spPr/>
    </dgm:pt>
    <dgm:pt modelId="{3B92CCFC-7701-49F2-8EA5-0104B45489A7}" type="pres">
      <dgm:prSet presAssocID="{6980C344-C79B-41DA-B3FD-30DF99F954F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6F114C1B-125B-43DA-AB65-D45A954B7296}" type="presOf" srcId="{6980C344-C79B-41DA-B3FD-30DF99F954F3}" destId="{3B92CCFC-7701-49F2-8EA5-0104B45489A7}" srcOrd="0" destOrd="0" presId="urn:microsoft.com/office/officeart/2005/8/layout/cycle6"/>
    <dgm:cxn modelId="{41A5FE72-8787-4E01-AE9D-25A3B03672EE}" type="presOf" srcId="{5914F85B-6C43-4580-8BE2-E025E1F4062E}" destId="{8983ACB0-21CD-4C0C-A214-43671545F35D}" srcOrd="0" destOrd="0" presId="urn:microsoft.com/office/officeart/2005/8/layout/cycle6"/>
    <dgm:cxn modelId="{5D3FF4D2-4E77-4ECF-A083-773676BBF3B6}" srcId="{CA0E0BCB-D1D8-45D2-BC83-0113EAA08CB8}" destId="{C357CC66-7475-4C5D-8A95-95F0A8ABADB4}" srcOrd="2" destOrd="0" parTransId="{6BB6F03C-D152-4645-8674-B75589520EA6}" sibTransId="{33E8C06B-5DE5-4A13-A24F-FCE6E70C3E53}"/>
    <dgm:cxn modelId="{E3F29F60-6138-46F1-81EF-90478C941D37}" srcId="{CA0E0BCB-D1D8-45D2-BC83-0113EAA08CB8}" destId="{0A621196-4A96-4D99-B133-9984AF601BA0}" srcOrd="0" destOrd="0" parTransId="{56EED465-351C-4A97-868D-ADB22E504385}" sibTransId="{F776DE03-C4A9-47ED-8DD2-A672ADDFA58B}"/>
    <dgm:cxn modelId="{B075FB9D-B631-4021-9D74-6188B51AD6E3}" type="presOf" srcId="{9D419192-DEEF-47AC-B5EA-457D5F2EE3FC}" destId="{04018BC7-1A9F-404B-95FE-72EC2D309CF0}" srcOrd="0" destOrd="0" presId="urn:microsoft.com/office/officeart/2005/8/layout/cycle6"/>
    <dgm:cxn modelId="{DAAF8113-5D11-4B3B-A587-691AAD139F9D}" type="presOf" srcId="{3552EBFB-1DCE-4862-AE94-98E329A49E04}" destId="{DF069674-66DF-4980-8207-F29747711B74}" srcOrd="0" destOrd="0" presId="urn:microsoft.com/office/officeart/2005/8/layout/cycle6"/>
    <dgm:cxn modelId="{68F22B59-03EB-474B-8AB1-983B5D9A4639}" type="presOf" srcId="{33E8C06B-5DE5-4A13-A24F-FCE6E70C3E53}" destId="{E8A256DB-F4EE-494E-8945-E507A896346A}" srcOrd="0" destOrd="0" presId="urn:microsoft.com/office/officeart/2005/8/layout/cycle6"/>
    <dgm:cxn modelId="{C6F5A734-267D-43C8-A019-9DA4FA7224B7}" type="presOf" srcId="{0E930014-A884-448E-8C54-019DA77FB982}" destId="{6D39735B-9A47-4B48-B50B-27697A19DE58}" srcOrd="0" destOrd="0" presId="urn:microsoft.com/office/officeart/2005/8/layout/cycle6"/>
    <dgm:cxn modelId="{8A01445D-9583-46F1-939A-178DAEE41994}" srcId="{CA0E0BCB-D1D8-45D2-BC83-0113EAA08CB8}" destId="{BE0DC2AF-C22A-41B5-B809-7D0517217FA8}" srcOrd="1" destOrd="0" parTransId="{AC2B1CE6-1AA0-4C41-8F38-1998FA5D2C8D}" sibTransId="{0E930014-A884-448E-8C54-019DA77FB982}"/>
    <dgm:cxn modelId="{3FA9B8E0-9BC6-433C-BD73-DE41B48953F8}" type="presOf" srcId="{F776DE03-C4A9-47ED-8DD2-A672ADDFA58B}" destId="{62057CAA-1AFE-460E-ABD4-2BFB0F951C55}" srcOrd="0" destOrd="0" presId="urn:microsoft.com/office/officeart/2005/8/layout/cycle6"/>
    <dgm:cxn modelId="{12320069-DF36-4E83-9458-1ACDD1081798}" type="presOf" srcId="{CA0E0BCB-D1D8-45D2-BC83-0113EAA08CB8}" destId="{B77DE367-E11E-4CEF-AF57-C39FCD9BC1DB}" srcOrd="0" destOrd="0" presId="urn:microsoft.com/office/officeart/2005/8/layout/cycle6"/>
    <dgm:cxn modelId="{8410C04E-FE12-442A-A569-327980379696}" type="presOf" srcId="{BE0DC2AF-C22A-41B5-B809-7D0517217FA8}" destId="{C4054C0D-495A-4A54-8D9C-2F1DD0D60B22}" srcOrd="0" destOrd="0" presId="urn:microsoft.com/office/officeart/2005/8/layout/cycle6"/>
    <dgm:cxn modelId="{682D2BAD-0730-417B-A70C-99B25F6DDA43}" type="presOf" srcId="{0A621196-4A96-4D99-B133-9984AF601BA0}" destId="{C5A6C50D-F8EE-441E-93F0-E107C3911658}" srcOrd="0" destOrd="0" presId="urn:microsoft.com/office/officeart/2005/8/layout/cycle6"/>
    <dgm:cxn modelId="{5E099BCB-84B3-4F16-B732-234F671BE1BB}" type="presOf" srcId="{C357CC66-7475-4C5D-8A95-95F0A8ABADB4}" destId="{5092EA1F-6FA8-435B-83ED-1BB32EED94FF}" srcOrd="0" destOrd="0" presId="urn:microsoft.com/office/officeart/2005/8/layout/cycle6"/>
    <dgm:cxn modelId="{DA154245-2ED7-48CE-A189-A242B0FB9992}" srcId="{CA0E0BCB-D1D8-45D2-BC83-0113EAA08CB8}" destId="{5914F85B-6C43-4580-8BE2-E025E1F4062E}" srcOrd="4" destOrd="0" parTransId="{AF95DA96-9203-4D21-B40A-2C8DC738B9CD}" sibTransId="{6980C344-C79B-41DA-B3FD-30DF99F954F3}"/>
    <dgm:cxn modelId="{7EED49CB-7839-4D6A-B42B-24F7534DB2C0}" srcId="{CA0E0BCB-D1D8-45D2-BC83-0113EAA08CB8}" destId="{3552EBFB-1DCE-4862-AE94-98E329A49E04}" srcOrd="3" destOrd="0" parTransId="{5C3F32E0-1DFD-4F47-A685-2BCC60BC13C3}" sibTransId="{9D419192-DEEF-47AC-B5EA-457D5F2EE3FC}"/>
    <dgm:cxn modelId="{B1F927FF-B2AC-4EDC-9CAD-ABCB51D82671}" type="presParOf" srcId="{B77DE367-E11E-4CEF-AF57-C39FCD9BC1DB}" destId="{C5A6C50D-F8EE-441E-93F0-E107C3911658}" srcOrd="0" destOrd="0" presId="urn:microsoft.com/office/officeart/2005/8/layout/cycle6"/>
    <dgm:cxn modelId="{2C513776-738E-458E-902D-A50F8092F537}" type="presParOf" srcId="{B77DE367-E11E-4CEF-AF57-C39FCD9BC1DB}" destId="{A2D15B03-38EC-46BD-A14A-8F6135BD4DBE}" srcOrd="1" destOrd="0" presId="urn:microsoft.com/office/officeart/2005/8/layout/cycle6"/>
    <dgm:cxn modelId="{E6D93240-8072-4AEF-8CBC-7D10B1BB0D56}" type="presParOf" srcId="{B77DE367-E11E-4CEF-AF57-C39FCD9BC1DB}" destId="{62057CAA-1AFE-460E-ABD4-2BFB0F951C55}" srcOrd="2" destOrd="0" presId="urn:microsoft.com/office/officeart/2005/8/layout/cycle6"/>
    <dgm:cxn modelId="{69E8231E-7DDC-42E4-AB62-6A27B2B06D46}" type="presParOf" srcId="{B77DE367-E11E-4CEF-AF57-C39FCD9BC1DB}" destId="{C4054C0D-495A-4A54-8D9C-2F1DD0D60B22}" srcOrd="3" destOrd="0" presId="urn:microsoft.com/office/officeart/2005/8/layout/cycle6"/>
    <dgm:cxn modelId="{4738B58E-950F-4547-8F3D-817C25C72E73}" type="presParOf" srcId="{B77DE367-E11E-4CEF-AF57-C39FCD9BC1DB}" destId="{F2E5D530-C5A0-4EAE-82B6-EEB622E257F5}" srcOrd="4" destOrd="0" presId="urn:microsoft.com/office/officeart/2005/8/layout/cycle6"/>
    <dgm:cxn modelId="{12A6D043-FA24-44CA-81FE-12616DE9B381}" type="presParOf" srcId="{B77DE367-E11E-4CEF-AF57-C39FCD9BC1DB}" destId="{6D39735B-9A47-4B48-B50B-27697A19DE58}" srcOrd="5" destOrd="0" presId="urn:microsoft.com/office/officeart/2005/8/layout/cycle6"/>
    <dgm:cxn modelId="{9CF12949-8813-4047-A945-24285FBF4385}" type="presParOf" srcId="{B77DE367-E11E-4CEF-AF57-C39FCD9BC1DB}" destId="{5092EA1F-6FA8-435B-83ED-1BB32EED94FF}" srcOrd="6" destOrd="0" presId="urn:microsoft.com/office/officeart/2005/8/layout/cycle6"/>
    <dgm:cxn modelId="{78D2B3B9-2DA3-40E5-8A40-E7A6CCB811C1}" type="presParOf" srcId="{B77DE367-E11E-4CEF-AF57-C39FCD9BC1DB}" destId="{CC728F6D-CC65-416A-BCF0-B19FCB2511A5}" srcOrd="7" destOrd="0" presId="urn:microsoft.com/office/officeart/2005/8/layout/cycle6"/>
    <dgm:cxn modelId="{8012698B-DAFC-48EE-9A20-D0DA66B6D752}" type="presParOf" srcId="{B77DE367-E11E-4CEF-AF57-C39FCD9BC1DB}" destId="{E8A256DB-F4EE-494E-8945-E507A896346A}" srcOrd="8" destOrd="0" presId="urn:microsoft.com/office/officeart/2005/8/layout/cycle6"/>
    <dgm:cxn modelId="{336D9438-BFE3-45A8-96DA-861B2E1D8EC8}" type="presParOf" srcId="{B77DE367-E11E-4CEF-AF57-C39FCD9BC1DB}" destId="{DF069674-66DF-4980-8207-F29747711B74}" srcOrd="9" destOrd="0" presId="urn:microsoft.com/office/officeart/2005/8/layout/cycle6"/>
    <dgm:cxn modelId="{A0F1E15A-A46D-4FFE-817E-3DB5AD2602EC}" type="presParOf" srcId="{B77DE367-E11E-4CEF-AF57-C39FCD9BC1DB}" destId="{425AAB96-32F3-4565-A144-09A727125FE3}" srcOrd="10" destOrd="0" presId="urn:microsoft.com/office/officeart/2005/8/layout/cycle6"/>
    <dgm:cxn modelId="{478ED3EE-F289-443D-954E-EFAC65E39DA8}" type="presParOf" srcId="{B77DE367-E11E-4CEF-AF57-C39FCD9BC1DB}" destId="{04018BC7-1A9F-404B-95FE-72EC2D309CF0}" srcOrd="11" destOrd="0" presId="urn:microsoft.com/office/officeart/2005/8/layout/cycle6"/>
    <dgm:cxn modelId="{A2B80FA4-7519-47D2-ABD1-D34884B48061}" type="presParOf" srcId="{B77DE367-E11E-4CEF-AF57-C39FCD9BC1DB}" destId="{8983ACB0-21CD-4C0C-A214-43671545F35D}" srcOrd="12" destOrd="0" presId="urn:microsoft.com/office/officeart/2005/8/layout/cycle6"/>
    <dgm:cxn modelId="{3743888E-FFC8-4A93-935E-40C18125EBE7}" type="presParOf" srcId="{B77DE367-E11E-4CEF-AF57-C39FCD9BC1DB}" destId="{20E1C58C-0A6E-4C7C-8D1A-B69AA333C31F}" srcOrd="13" destOrd="0" presId="urn:microsoft.com/office/officeart/2005/8/layout/cycle6"/>
    <dgm:cxn modelId="{A7BB66F3-50A1-47EE-99FF-B8675B57301E}" type="presParOf" srcId="{B77DE367-E11E-4CEF-AF57-C39FCD9BC1DB}" destId="{3B92CCFC-7701-49F2-8EA5-0104B45489A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17FA6D-D8C5-4ECB-8C6B-F85C9A1E080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A18EF-8992-4B8D-A318-35280D3833E9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1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DAD8FD05-33C6-4A5F-AF66-90A2A9EF12FA}" type="parTrans" cxnId="{20F9FF28-DDD7-4547-AD07-09AD2B8A4C8F}">
      <dgm:prSet/>
      <dgm:spPr/>
      <dgm:t>
        <a:bodyPr/>
        <a:lstStyle/>
        <a:p>
          <a:endParaRPr lang="en-US"/>
        </a:p>
      </dgm:t>
    </dgm:pt>
    <dgm:pt modelId="{131F647C-FE2F-4581-B083-2D1704A099A0}" type="sibTrans" cxnId="{20F9FF28-DDD7-4547-AD07-09AD2B8A4C8F}">
      <dgm:prSet/>
      <dgm:spPr/>
      <dgm:t>
        <a:bodyPr/>
        <a:lstStyle/>
        <a:p>
          <a:endParaRPr lang="en-US"/>
        </a:p>
      </dgm:t>
    </dgm:pt>
    <dgm:pt modelId="{390788F0-7F06-4C6D-B7C0-843C9F1EAD25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2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864016C9-1EED-4DF5-AD63-24FC1E362EC2}" type="parTrans" cxnId="{EB844028-5883-4401-9E76-53A052CA1759}">
      <dgm:prSet/>
      <dgm:spPr/>
      <dgm:t>
        <a:bodyPr/>
        <a:lstStyle/>
        <a:p>
          <a:endParaRPr lang="en-US"/>
        </a:p>
      </dgm:t>
    </dgm:pt>
    <dgm:pt modelId="{218B5259-EA21-4634-9D16-A90C46D64A65}" type="sibTrans" cxnId="{EB844028-5883-4401-9E76-53A052CA1759}">
      <dgm:prSet/>
      <dgm:spPr/>
      <dgm:t>
        <a:bodyPr/>
        <a:lstStyle/>
        <a:p>
          <a:endParaRPr lang="en-US"/>
        </a:p>
      </dgm:t>
    </dgm:pt>
    <dgm:pt modelId="{DF614776-BF86-40A1-BD2F-47DEBDFB143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3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FDEC7B9B-69D3-4F7B-937A-6DFB0671E5ED}" type="parTrans" cxnId="{D5E83F73-6624-4112-B5A6-C347876994A5}">
      <dgm:prSet/>
      <dgm:spPr/>
      <dgm:t>
        <a:bodyPr/>
        <a:lstStyle/>
        <a:p>
          <a:endParaRPr lang="en-US"/>
        </a:p>
      </dgm:t>
    </dgm:pt>
    <dgm:pt modelId="{9CCF3ED0-E2C7-4D9D-A9E8-0864F86B17A9}" type="sibTrans" cxnId="{D5E83F73-6624-4112-B5A6-C347876994A5}">
      <dgm:prSet/>
      <dgm:spPr/>
      <dgm:t>
        <a:bodyPr/>
        <a:lstStyle/>
        <a:p>
          <a:endParaRPr lang="en-US"/>
        </a:p>
      </dgm:t>
    </dgm:pt>
    <dgm:pt modelId="{EF84F340-0713-4E83-9450-5CC241284C8F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4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2252D305-8399-415A-AF4F-E1CB442FE54B}" type="parTrans" cxnId="{A99912D3-743A-46E6-9953-DC6B751E7318}">
      <dgm:prSet/>
      <dgm:spPr/>
      <dgm:t>
        <a:bodyPr/>
        <a:lstStyle/>
        <a:p>
          <a:endParaRPr lang="en-US"/>
        </a:p>
      </dgm:t>
    </dgm:pt>
    <dgm:pt modelId="{7FCF6E3E-8C6E-4C93-97B9-55EE9E1060F7}" type="sibTrans" cxnId="{A99912D3-743A-46E6-9953-DC6B751E7318}">
      <dgm:prSet/>
      <dgm:spPr/>
      <dgm:t>
        <a:bodyPr/>
        <a:lstStyle/>
        <a:p>
          <a:endParaRPr lang="en-US"/>
        </a:p>
      </dgm:t>
    </dgm:pt>
    <dgm:pt modelId="{303089E3-F24B-45F5-A7A1-A2D90E955C4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5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C2CB7934-F4F9-4B4E-A791-3BBE6BCA73C0}" type="parTrans" cxnId="{BAA94AAF-132F-4E64-9C3B-5C07FE500A69}">
      <dgm:prSet/>
      <dgm:spPr/>
      <dgm:t>
        <a:bodyPr/>
        <a:lstStyle/>
        <a:p>
          <a:endParaRPr lang="en-US"/>
        </a:p>
      </dgm:t>
    </dgm:pt>
    <dgm:pt modelId="{30CC4775-C7C0-4ABD-8038-1B681B259646}" type="sibTrans" cxnId="{BAA94AAF-132F-4E64-9C3B-5C07FE500A69}">
      <dgm:prSet/>
      <dgm:spPr/>
      <dgm:t>
        <a:bodyPr/>
        <a:lstStyle/>
        <a:p>
          <a:endParaRPr lang="en-US"/>
        </a:p>
      </dgm:t>
    </dgm:pt>
    <dgm:pt modelId="{880EB996-719D-4B7A-A1D3-C7793609EBF5}" type="pres">
      <dgm:prSet presAssocID="{3B17FA6D-D8C5-4ECB-8C6B-F85C9A1E080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11B8AC-69F5-438E-8C3C-A3B1C5254E6E}" type="pres">
      <dgm:prSet presAssocID="{C52A18EF-8992-4B8D-A318-35280D3833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BA32E-8723-4457-B712-B8D1FE803D52}" type="pres">
      <dgm:prSet presAssocID="{C52A18EF-8992-4B8D-A318-35280D3833E9}" presName="spNode" presStyleCnt="0"/>
      <dgm:spPr/>
    </dgm:pt>
    <dgm:pt modelId="{7DC1ECC0-171D-440E-8C6C-52CD03C11111}" type="pres">
      <dgm:prSet presAssocID="{131F647C-FE2F-4581-B083-2D1704A099A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8069B57-3117-4781-8DE8-B04D87241368}" type="pres">
      <dgm:prSet presAssocID="{390788F0-7F06-4C6D-B7C0-843C9F1EAD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B324C-A729-4D92-8600-3FFE2556E992}" type="pres">
      <dgm:prSet presAssocID="{390788F0-7F06-4C6D-B7C0-843C9F1EAD25}" presName="spNode" presStyleCnt="0"/>
      <dgm:spPr/>
    </dgm:pt>
    <dgm:pt modelId="{DD890AE0-5DB0-49E5-B630-5C29138F33B4}" type="pres">
      <dgm:prSet presAssocID="{218B5259-EA21-4634-9D16-A90C46D64A6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B1018F1-CFD0-4B38-B709-110A700068FF}" type="pres">
      <dgm:prSet presAssocID="{DF614776-BF86-40A1-BD2F-47DEBDFB14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235FA-6E49-4C99-92A9-D34CC075323E}" type="pres">
      <dgm:prSet presAssocID="{DF614776-BF86-40A1-BD2F-47DEBDFB1438}" presName="spNode" presStyleCnt="0"/>
      <dgm:spPr/>
    </dgm:pt>
    <dgm:pt modelId="{A5B87A71-B766-44C9-B1F7-298A0A4D5509}" type="pres">
      <dgm:prSet presAssocID="{9CCF3ED0-E2C7-4D9D-A9E8-0864F86B17A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73DEEA9-19B1-40A5-A1B2-C35C12FB226D}" type="pres">
      <dgm:prSet presAssocID="{EF84F340-0713-4E83-9450-5CC241284C8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EB418-F8A0-4AB9-8F01-E1733D2F5962}" type="pres">
      <dgm:prSet presAssocID="{EF84F340-0713-4E83-9450-5CC241284C8F}" presName="spNode" presStyleCnt="0"/>
      <dgm:spPr/>
    </dgm:pt>
    <dgm:pt modelId="{B893792F-FA7C-4BB2-9E7C-DC62E6BE6791}" type="pres">
      <dgm:prSet presAssocID="{7FCF6E3E-8C6E-4C93-97B9-55EE9E1060F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D1335D1-D374-4EDB-9C53-E5522CE33C95}" type="pres">
      <dgm:prSet presAssocID="{303089E3-F24B-45F5-A7A1-A2D90E955C4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6E437-B88D-4C1A-B91D-59036F322173}" type="pres">
      <dgm:prSet presAssocID="{303089E3-F24B-45F5-A7A1-A2D90E955C41}" presName="spNode" presStyleCnt="0"/>
      <dgm:spPr/>
    </dgm:pt>
    <dgm:pt modelId="{6E8CFD34-1792-4590-AD8D-0018B6373E92}" type="pres">
      <dgm:prSet presAssocID="{30CC4775-C7C0-4ABD-8038-1B681B259646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CE5366BB-F00A-41D0-BFDC-306CF0511816}" type="presOf" srcId="{9CCF3ED0-E2C7-4D9D-A9E8-0864F86B17A9}" destId="{A5B87A71-B766-44C9-B1F7-298A0A4D5509}" srcOrd="0" destOrd="0" presId="urn:microsoft.com/office/officeart/2005/8/layout/cycle6"/>
    <dgm:cxn modelId="{0EE6D737-7B7F-4E23-936A-E7D0A6E6A84B}" type="presOf" srcId="{EF84F340-0713-4E83-9450-5CC241284C8F}" destId="{973DEEA9-19B1-40A5-A1B2-C35C12FB226D}" srcOrd="0" destOrd="0" presId="urn:microsoft.com/office/officeart/2005/8/layout/cycle6"/>
    <dgm:cxn modelId="{6666A6E6-E820-4B90-891B-9B1574044F16}" type="presOf" srcId="{303089E3-F24B-45F5-A7A1-A2D90E955C41}" destId="{BD1335D1-D374-4EDB-9C53-E5522CE33C95}" srcOrd="0" destOrd="0" presId="urn:microsoft.com/office/officeart/2005/8/layout/cycle6"/>
    <dgm:cxn modelId="{1198374B-1BF3-4129-9815-1289ED22C940}" type="presOf" srcId="{30CC4775-C7C0-4ABD-8038-1B681B259646}" destId="{6E8CFD34-1792-4590-AD8D-0018B6373E92}" srcOrd="0" destOrd="0" presId="urn:microsoft.com/office/officeart/2005/8/layout/cycle6"/>
    <dgm:cxn modelId="{A54990FB-3347-46CF-A404-32B118A38DEA}" type="presOf" srcId="{3B17FA6D-D8C5-4ECB-8C6B-F85C9A1E080F}" destId="{880EB996-719D-4B7A-A1D3-C7793609EBF5}" srcOrd="0" destOrd="0" presId="urn:microsoft.com/office/officeart/2005/8/layout/cycle6"/>
    <dgm:cxn modelId="{20F9FF28-DDD7-4547-AD07-09AD2B8A4C8F}" srcId="{3B17FA6D-D8C5-4ECB-8C6B-F85C9A1E080F}" destId="{C52A18EF-8992-4B8D-A318-35280D3833E9}" srcOrd="0" destOrd="0" parTransId="{DAD8FD05-33C6-4A5F-AF66-90A2A9EF12FA}" sibTransId="{131F647C-FE2F-4581-B083-2D1704A099A0}"/>
    <dgm:cxn modelId="{7641D5B5-158B-49CB-ABB6-BA0CD4B1B07A}" type="presOf" srcId="{390788F0-7F06-4C6D-B7C0-843C9F1EAD25}" destId="{78069B57-3117-4781-8DE8-B04D87241368}" srcOrd="0" destOrd="0" presId="urn:microsoft.com/office/officeart/2005/8/layout/cycle6"/>
    <dgm:cxn modelId="{30AADDD1-68E1-42AF-BB65-6C42105D70F1}" type="presOf" srcId="{7FCF6E3E-8C6E-4C93-97B9-55EE9E1060F7}" destId="{B893792F-FA7C-4BB2-9E7C-DC62E6BE6791}" srcOrd="0" destOrd="0" presId="urn:microsoft.com/office/officeart/2005/8/layout/cycle6"/>
    <dgm:cxn modelId="{80E17900-6F0F-40E4-994F-87C07F279F32}" type="presOf" srcId="{C52A18EF-8992-4B8D-A318-35280D3833E9}" destId="{0B11B8AC-69F5-438E-8C3C-A3B1C5254E6E}" srcOrd="0" destOrd="0" presId="urn:microsoft.com/office/officeart/2005/8/layout/cycle6"/>
    <dgm:cxn modelId="{EB844028-5883-4401-9E76-53A052CA1759}" srcId="{3B17FA6D-D8C5-4ECB-8C6B-F85C9A1E080F}" destId="{390788F0-7F06-4C6D-B7C0-843C9F1EAD25}" srcOrd="1" destOrd="0" parTransId="{864016C9-1EED-4DF5-AD63-24FC1E362EC2}" sibTransId="{218B5259-EA21-4634-9D16-A90C46D64A65}"/>
    <dgm:cxn modelId="{3D76B032-65C6-4A9B-B57B-49C848F7B09B}" type="presOf" srcId="{218B5259-EA21-4634-9D16-A90C46D64A65}" destId="{DD890AE0-5DB0-49E5-B630-5C29138F33B4}" srcOrd="0" destOrd="0" presId="urn:microsoft.com/office/officeart/2005/8/layout/cycle6"/>
    <dgm:cxn modelId="{D5E83F73-6624-4112-B5A6-C347876994A5}" srcId="{3B17FA6D-D8C5-4ECB-8C6B-F85C9A1E080F}" destId="{DF614776-BF86-40A1-BD2F-47DEBDFB1438}" srcOrd="2" destOrd="0" parTransId="{FDEC7B9B-69D3-4F7B-937A-6DFB0671E5ED}" sibTransId="{9CCF3ED0-E2C7-4D9D-A9E8-0864F86B17A9}"/>
    <dgm:cxn modelId="{BAA94AAF-132F-4E64-9C3B-5C07FE500A69}" srcId="{3B17FA6D-D8C5-4ECB-8C6B-F85C9A1E080F}" destId="{303089E3-F24B-45F5-A7A1-A2D90E955C41}" srcOrd="4" destOrd="0" parTransId="{C2CB7934-F4F9-4B4E-A791-3BBE6BCA73C0}" sibTransId="{30CC4775-C7C0-4ABD-8038-1B681B259646}"/>
    <dgm:cxn modelId="{796B5612-15FD-480B-A5B5-84DF91AC9E40}" type="presOf" srcId="{DF614776-BF86-40A1-BD2F-47DEBDFB1438}" destId="{8B1018F1-CFD0-4B38-B709-110A700068FF}" srcOrd="0" destOrd="0" presId="urn:microsoft.com/office/officeart/2005/8/layout/cycle6"/>
    <dgm:cxn modelId="{A99912D3-743A-46E6-9953-DC6B751E7318}" srcId="{3B17FA6D-D8C5-4ECB-8C6B-F85C9A1E080F}" destId="{EF84F340-0713-4E83-9450-5CC241284C8F}" srcOrd="3" destOrd="0" parTransId="{2252D305-8399-415A-AF4F-E1CB442FE54B}" sibTransId="{7FCF6E3E-8C6E-4C93-97B9-55EE9E1060F7}"/>
    <dgm:cxn modelId="{5FFD0EF8-AE48-4170-AE04-2ABA072A5562}" type="presOf" srcId="{131F647C-FE2F-4581-B083-2D1704A099A0}" destId="{7DC1ECC0-171D-440E-8C6C-52CD03C11111}" srcOrd="0" destOrd="0" presId="urn:microsoft.com/office/officeart/2005/8/layout/cycle6"/>
    <dgm:cxn modelId="{2383BE64-D010-4B11-9C12-8FD26FCA0AB3}" type="presParOf" srcId="{880EB996-719D-4B7A-A1D3-C7793609EBF5}" destId="{0B11B8AC-69F5-438E-8C3C-A3B1C5254E6E}" srcOrd="0" destOrd="0" presId="urn:microsoft.com/office/officeart/2005/8/layout/cycle6"/>
    <dgm:cxn modelId="{93EF3AC2-DC56-476C-A6BE-74EF63317084}" type="presParOf" srcId="{880EB996-719D-4B7A-A1D3-C7793609EBF5}" destId="{F78BA32E-8723-4457-B712-B8D1FE803D52}" srcOrd="1" destOrd="0" presId="urn:microsoft.com/office/officeart/2005/8/layout/cycle6"/>
    <dgm:cxn modelId="{EE9783A3-80D9-4CFC-B13B-BD259B50D33F}" type="presParOf" srcId="{880EB996-719D-4B7A-A1D3-C7793609EBF5}" destId="{7DC1ECC0-171D-440E-8C6C-52CD03C11111}" srcOrd="2" destOrd="0" presId="urn:microsoft.com/office/officeart/2005/8/layout/cycle6"/>
    <dgm:cxn modelId="{5A7545BA-A407-40E0-954E-048C1620C55B}" type="presParOf" srcId="{880EB996-719D-4B7A-A1D3-C7793609EBF5}" destId="{78069B57-3117-4781-8DE8-B04D87241368}" srcOrd="3" destOrd="0" presId="urn:microsoft.com/office/officeart/2005/8/layout/cycle6"/>
    <dgm:cxn modelId="{BE2ADD28-4E39-4A6B-A345-022F911FC592}" type="presParOf" srcId="{880EB996-719D-4B7A-A1D3-C7793609EBF5}" destId="{72BB324C-A729-4D92-8600-3FFE2556E992}" srcOrd="4" destOrd="0" presId="urn:microsoft.com/office/officeart/2005/8/layout/cycle6"/>
    <dgm:cxn modelId="{36FD23C9-C11C-4DE6-899C-0EE5D7EC4AB5}" type="presParOf" srcId="{880EB996-719D-4B7A-A1D3-C7793609EBF5}" destId="{DD890AE0-5DB0-49E5-B630-5C29138F33B4}" srcOrd="5" destOrd="0" presId="urn:microsoft.com/office/officeart/2005/8/layout/cycle6"/>
    <dgm:cxn modelId="{D7E79D12-EBA7-4137-9425-E0FC9DFCBC11}" type="presParOf" srcId="{880EB996-719D-4B7A-A1D3-C7793609EBF5}" destId="{8B1018F1-CFD0-4B38-B709-110A700068FF}" srcOrd="6" destOrd="0" presId="urn:microsoft.com/office/officeart/2005/8/layout/cycle6"/>
    <dgm:cxn modelId="{9A098718-F185-47F2-B71E-FE43458667FE}" type="presParOf" srcId="{880EB996-719D-4B7A-A1D3-C7793609EBF5}" destId="{569235FA-6E49-4C99-92A9-D34CC075323E}" srcOrd="7" destOrd="0" presId="urn:microsoft.com/office/officeart/2005/8/layout/cycle6"/>
    <dgm:cxn modelId="{0CA880C2-C18B-4CD6-8D23-DF45A91CBC03}" type="presParOf" srcId="{880EB996-719D-4B7A-A1D3-C7793609EBF5}" destId="{A5B87A71-B766-44C9-B1F7-298A0A4D5509}" srcOrd="8" destOrd="0" presId="urn:microsoft.com/office/officeart/2005/8/layout/cycle6"/>
    <dgm:cxn modelId="{D4B9FC12-B865-4F12-BC1F-2A01631212CB}" type="presParOf" srcId="{880EB996-719D-4B7A-A1D3-C7793609EBF5}" destId="{973DEEA9-19B1-40A5-A1B2-C35C12FB226D}" srcOrd="9" destOrd="0" presId="urn:microsoft.com/office/officeart/2005/8/layout/cycle6"/>
    <dgm:cxn modelId="{E690DFD3-83CA-4E3A-B461-C0A4E93CAC83}" type="presParOf" srcId="{880EB996-719D-4B7A-A1D3-C7793609EBF5}" destId="{325EB418-F8A0-4AB9-8F01-E1733D2F5962}" srcOrd="10" destOrd="0" presId="urn:microsoft.com/office/officeart/2005/8/layout/cycle6"/>
    <dgm:cxn modelId="{A02C1592-A134-4329-872D-982EF9AA7388}" type="presParOf" srcId="{880EB996-719D-4B7A-A1D3-C7793609EBF5}" destId="{B893792F-FA7C-4BB2-9E7C-DC62E6BE6791}" srcOrd="11" destOrd="0" presId="urn:microsoft.com/office/officeart/2005/8/layout/cycle6"/>
    <dgm:cxn modelId="{3255BE0A-BBBD-4D66-98A7-7EF3DA535C03}" type="presParOf" srcId="{880EB996-719D-4B7A-A1D3-C7793609EBF5}" destId="{BD1335D1-D374-4EDB-9C53-E5522CE33C95}" srcOrd="12" destOrd="0" presId="urn:microsoft.com/office/officeart/2005/8/layout/cycle6"/>
    <dgm:cxn modelId="{B7C54781-FC40-40CE-8A74-85704AB5BD62}" type="presParOf" srcId="{880EB996-719D-4B7A-A1D3-C7793609EBF5}" destId="{13D6E437-B88D-4C1A-B91D-59036F322173}" srcOrd="13" destOrd="0" presId="urn:microsoft.com/office/officeart/2005/8/layout/cycle6"/>
    <dgm:cxn modelId="{31F3CECB-EECD-4067-944F-F85A536F2BDD}" type="presParOf" srcId="{880EB996-719D-4B7A-A1D3-C7793609EBF5}" destId="{6E8CFD34-1792-4590-AD8D-0018B6373E9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17FA6D-D8C5-4ECB-8C6B-F85C9A1E080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A18EF-8992-4B8D-A318-35280D3833E9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1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DAD8FD05-33C6-4A5F-AF66-90A2A9EF12FA}" type="parTrans" cxnId="{20F9FF28-DDD7-4547-AD07-09AD2B8A4C8F}">
      <dgm:prSet/>
      <dgm:spPr/>
      <dgm:t>
        <a:bodyPr/>
        <a:lstStyle/>
        <a:p>
          <a:endParaRPr lang="en-US"/>
        </a:p>
      </dgm:t>
    </dgm:pt>
    <dgm:pt modelId="{131F647C-FE2F-4581-B083-2D1704A099A0}" type="sibTrans" cxnId="{20F9FF28-DDD7-4547-AD07-09AD2B8A4C8F}">
      <dgm:prSet/>
      <dgm:spPr/>
      <dgm:t>
        <a:bodyPr/>
        <a:lstStyle/>
        <a:p>
          <a:endParaRPr lang="en-US"/>
        </a:p>
      </dgm:t>
    </dgm:pt>
    <dgm:pt modelId="{390788F0-7F06-4C6D-B7C0-843C9F1EAD25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2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864016C9-1EED-4DF5-AD63-24FC1E362EC2}" type="parTrans" cxnId="{EB844028-5883-4401-9E76-53A052CA1759}">
      <dgm:prSet/>
      <dgm:spPr/>
      <dgm:t>
        <a:bodyPr/>
        <a:lstStyle/>
        <a:p>
          <a:endParaRPr lang="en-US"/>
        </a:p>
      </dgm:t>
    </dgm:pt>
    <dgm:pt modelId="{218B5259-EA21-4634-9D16-A90C46D64A65}" type="sibTrans" cxnId="{EB844028-5883-4401-9E76-53A052CA1759}">
      <dgm:prSet/>
      <dgm:spPr/>
      <dgm:t>
        <a:bodyPr/>
        <a:lstStyle/>
        <a:p>
          <a:endParaRPr lang="en-US"/>
        </a:p>
      </dgm:t>
    </dgm:pt>
    <dgm:pt modelId="{DF614776-BF86-40A1-BD2F-47DEBDFB143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3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FDEC7B9B-69D3-4F7B-937A-6DFB0671E5ED}" type="parTrans" cxnId="{D5E83F73-6624-4112-B5A6-C347876994A5}">
      <dgm:prSet/>
      <dgm:spPr/>
      <dgm:t>
        <a:bodyPr/>
        <a:lstStyle/>
        <a:p>
          <a:endParaRPr lang="en-US"/>
        </a:p>
      </dgm:t>
    </dgm:pt>
    <dgm:pt modelId="{9CCF3ED0-E2C7-4D9D-A9E8-0864F86B17A9}" type="sibTrans" cxnId="{D5E83F73-6624-4112-B5A6-C347876994A5}">
      <dgm:prSet/>
      <dgm:spPr/>
      <dgm:t>
        <a:bodyPr/>
        <a:lstStyle/>
        <a:p>
          <a:endParaRPr lang="en-US"/>
        </a:p>
      </dgm:t>
    </dgm:pt>
    <dgm:pt modelId="{EF84F340-0713-4E83-9450-5CC241284C8F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4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2252D305-8399-415A-AF4F-E1CB442FE54B}" type="parTrans" cxnId="{A99912D3-743A-46E6-9953-DC6B751E7318}">
      <dgm:prSet/>
      <dgm:spPr/>
      <dgm:t>
        <a:bodyPr/>
        <a:lstStyle/>
        <a:p>
          <a:endParaRPr lang="en-US"/>
        </a:p>
      </dgm:t>
    </dgm:pt>
    <dgm:pt modelId="{7FCF6E3E-8C6E-4C93-97B9-55EE9E1060F7}" type="sibTrans" cxnId="{A99912D3-743A-46E6-9953-DC6B751E7318}">
      <dgm:prSet/>
      <dgm:spPr/>
      <dgm:t>
        <a:bodyPr/>
        <a:lstStyle/>
        <a:p>
          <a:endParaRPr lang="en-US"/>
        </a:p>
      </dgm:t>
    </dgm:pt>
    <dgm:pt modelId="{303089E3-F24B-45F5-A7A1-A2D90E955C4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5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C2CB7934-F4F9-4B4E-A791-3BBE6BCA73C0}" type="parTrans" cxnId="{BAA94AAF-132F-4E64-9C3B-5C07FE500A69}">
      <dgm:prSet/>
      <dgm:spPr/>
      <dgm:t>
        <a:bodyPr/>
        <a:lstStyle/>
        <a:p>
          <a:endParaRPr lang="en-US"/>
        </a:p>
      </dgm:t>
    </dgm:pt>
    <dgm:pt modelId="{30CC4775-C7C0-4ABD-8038-1B681B259646}" type="sibTrans" cxnId="{BAA94AAF-132F-4E64-9C3B-5C07FE500A69}">
      <dgm:prSet/>
      <dgm:spPr/>
      <dgm:t>
        <a:bodyPr/>
        <a:lstStyle/>
        <a:p>
          <a:endParaRPr lang="en-US"/>
        </a:p>
      </dgm:t>
    </dgm:pt>
    <dgm:pt modelId="{880EB996-719D-4B7A-A1D3-C7793609EBF5}" type="pres">
      <dgm:prSet presAssocID="{3B17FA6D-D8C5-4ECB-8C6B-F85C9A1E080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11B8AC-69F5-438E-8C3C-A3B1C5254E6E}" type="pres">
      <dgm:prSet presAssocID="{C52A18EF-8992-4B8D-A318-35280D3833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BA32E-8723-4457-B712-B8D1FE803D52}" type="pres">
      <dgm:prSet presAssocID="{C52A18EF-8992-4B8D-A318-35280D3833E9}" presName="spNode" presStyleCnt="0"/>
      <dgm:spPr/>
    </dgm:pt>
    <dgm:pt modelId="{7DC1ECC0-171D-440E-8C6C-52CD03C11111}" type="pres">
      <dgm:prSet presAssocID="{131F647C-FE2F-4581-B083-2D1704A099A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8069B57-3117-4781-8DE8-B04D87241368}" type="pres">
      <dgm:prSet presAssocID="{390788F0-7F06-4C6D-B7C0-843C9F1EAD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B324C-A729-4D92-8600-3FFE2556E992}" type="pres">
      <dgm:prSet presAssocID="{390788F0-7F06-4C6D-B7C0-843C9F1EAD25}" presName="spNode" presStyleCnt="0"/>
      <dgm:spPr/>
    </dgm:pt>
    <dgm:pt modelId="{DD890AE0-5DB0-49E5-B630-5C29138F33B4}" type="pres">
      <dgm:prSet presAssocID="{218B5259-EA21-4634-9D16-A90C46D64A6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B1018F1-CFD0-4B38-B709-110A700068FF}" type="pres">
      <dgm:prSet presAssocID="{DF614776-BF86-40A1-BD2F-47DEBDFB14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235FA-6E49-4C99-92A9-D34CC075323E}" type="pres">
      <dgm:prSet presAssocID="{DF614776-BF86-40A1-BD2F-47DEBDFB1438}" presName="spNode" presStyleCnt="0"/>
      <dgm:spPr/>
    </dgm:pt>
    <dgm:pt modelId="{A5B87A71-B766-44C9-B1F7-298A0A4D5509}" type="pres">
      <dgm:prSet presAssocID="{9CCF3ED0-E2C7-4D9D-A9E8-0864F86B17A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73DEEA9-19B1-40A5-A1B2-C35C12FB226D}" type="pres">
      <dgm:prSet presAssocID="{EF84F340-0713-4E83-9450-5CC241284C8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EB418-F8A0-4AB9-8F01-E1733D2F5962}" type="pres">
      <dgm:prSet presAssocID="{EF84F340-0713-4E83-9450-5CC241284C8F}" presName="spNode" presStyleCnt="0"/>
      <dgm:spPr/>
    </dgm:pt>
    <dgm:pt modelId="{B893792F-FA7C-4BB2-9E7C-DC62E6BE6791}" type="pres">
      <dgm:prSet presAssocID="{7FCF6E3E-8C6E-4C93-97B9-55EE9E1060F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D1335D1-D374-4EDB-9C53-E5522CE33C95}" type="pres">
      <dgm:prSet presAssocID="{303089E3-F24B-45F5-A7A1-A2D90E955C4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6E437-B88D-4C1A-B91D-59036F322173}" type="pres">
      <dgm:prSet presAssocID="{303089E3-F24B-45F5-A7A1-A2D90E955C41}" presName="spNode" presStyleCnt="0"/>
      <dgm:spPr/>
    </dgm:pt>
    <dgm:pt modelId="{6E8CFD34-1792-4590-AD8D-0018B6373E92}" type="pres">
      <dgm:prSet presAssocID="{30CC4775-C7C0-4ABD-8038-1B681B259646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D141200E-3CBB-4031-B2B4-3EAA4A968672}" type="presOf" srcId="{C52A18EF-8992-4B8D-A318-35280D3833E9}" destId="{0B11B8AC-69F5-438E-8C3C-A3B1C5254E6E}" srcOrd="0" destOrd="0" presId="urn:microsoft.com/office/officeart/2005/8/layout/cycle6"/>
    <dgm:cxn modelId="{B85F49A4-FE9A-43FB-8854-879A8BE48ED4}" type="presOf" srcId="{7FCF6E3E-8C6E-4C93-97B9-55EE9E1060F7}" destId="{B893792F-FA7C-4BB2-9E7C-DC62E6BE6791}" srcOrd="0" destOrd="0" presId="urn:microsoft.com/office/officeart/2005/8/layout/cycle6"/>
    <dgm:cxn modelId="{6786EFD3-7F2D-48E8-963F-B1B21BC0C569}" type="presOf" srcId="{390788F0-7F06-4C6D-B7C0-843C9F1EAD25}" destId="{78069B57-3117-4781-8DE8-B04D87241368}" srcOrd="0" destOrd="0" presId="urn:microsoft.com/office/officeart/2005/8/layout/cycle6"/>
    <dgm:cxn modelId="{BCF43B06-8301-4653-A651-E31810DF3609}" type="presOf" srcId="{131F647C-FE2F-4581-B083-2D1704A099A0}" destId="{7DC1ECC0-171D-440E-8C6C-52CD03C11111}" srcOrd="0" destOrd="0" presId="urn:microsoft.com/office/officeart/2005/8/layout/cycle6"/>
    <dgm:cxn modelId="{BF98DCA5-0579-45F4-BF2D-22AACE8F309F}" type="presOf" srcId="{9CCF3ED0-E2C7-4D9D-A9E8-0864F86B17A9}" destId="{A5B87A71-B766-44C9-B1F7-298A0A4D5509}" srcOrd="0" destOrd="0" presId="urn:microsoft.com/office/officeart/2005/8/layout/cycle6"/>
    <dgm:cxn modelId="{20F9FF28-DDD7-4547-AD07-09AD2B8A4C8F}" srcId="{3B17FA6D-D8C5-4ECB-8C6B-F85C9A1E080F}" destId="{C52A18EF-8992-4B8D-A318-35280D3833E9}" srcOrd="0" destOrd="0" parTransId="{DAD8FD05-33C6-4A5F-AF66-90A2A9EF12FA}" sibTransId="{131F647C-FE2F-4581-B083-2D1704A099A0}"/>
    <dgm:cxn modelId="{A227AE81-7549-4093-A005-D43E9BAD6E5A}" type="presOf" srcId="{EF84F340-0713-4E83-9450-5CC241284C8F}" destId="{973DEEA9-19B1-40A5-A1B2-C35C12FB226D}" srcOrd="0" destOrd="0" presId="urn:microsoft.com/office/officeart/2005/8/layout/cycle6"/>
    <dgm:cxn modelId="{7E9EBE82-1512-478F-BFAF-DF68C6FA428D}" type="presOf" srcId="{218B5259-EA21-4634-9D16-A90C46D64A65}" destId="{DD890AE0-5DB0-49E5-B630-5C29138F33B4}" srcOrd="0" destOrd="0" presId="urn:microsoft.com/office/officeart/2005/8/layout/cycle6"/>
    <dgm:cxn modelId="{EB844028-5883-4401-9E76-53A052CA1759}" srcId="{3B17FA6D-D8C5-4ECB-8C6B-F85C9A1E080F}" destId="{390788F0-7F06-4C6D-B7C0-843C9F1EAD25}" srcOrd="1" destOrd="0" parTransId="{864016C9-1EED-4DF5-AD63-24FC1E362EC2}" sibTransId="{218B5259-EA21-4634-9D16-A90C46D64A65}"/>
    <dgm:cxn modelId="{D5E83F73-6624-4112-B5A6-C347876994A5}" srcId="{3B17FA6D-D8C5-4ECB-8C6B-F85C9A1E080F}" destId="{DF614776-BF86-40A1-BD2F-47DEBDFB1438}" srcOrd="2" destOrd="0" parTransId="{FDEC7B9B-69D3-4F7B-937A-6DFB0671E5ED}" sibTransId="{9CCF3ED0-E2C7-4D9D-A9E8-0864F86B17A9}"/>
    <dgm:cxn modelId="{BBCC2E9E-F942-43C4-A36C-7CBB8089B2A7}" type="presOf" srcId="{30CC4775-C7C0-4ABD-8038-1B681B259646}" destId="{6E8CFD34-1792-4590-AD8D-0018B6373E92}" srcOrd="0" destOrd="0" presId="urn:microsoft.com/office/officeart/2005/8/layout/cycle6"/>
    <dgm:cxn modelId="{BAA94AAF-132F-4E64-9C3B-5C07FE500A69}" srcId="{3B17FA6D-D8C5-4ECB-8C6B-F85C9A1E080F}" destId="{303089E3-F24B-45F5-A7A1-A2D90E955C41}" srcOrd="4" destOrd="0" parTransId="{C2CB7934-F4F9-4B4E-A791-3BBE6BCA73C0}" sibTransId="{30CC4775-C7C0-4ABD-8038-1B681B259646}"/>
    <dgm:cxn modelId="{A99912D3-743A-46E6-9953-DC6B751E7318}" srcId="{3B17FA6D-D8C5-4ECB-8C6B-F85C9A1E080F}" destId="{EF84F340-0713-4E83-9450-5CC241284C8F}" srcOrd="3" destOrd="0" parTransId="{2252D305-8399-415A-AF4F-E1CB442FE54B}" sibTransId="{7FCF6E3E-8C6E-4C93-97B9-55EE9E1060F7}"/>
    <dgm:cxn modelId="{6D8D7870-A6CF-4DA3-87A1-E5CED6918DE8}" type="presOf" srcId="{3B17FA6D-D8C5-4ECB-8C6B-F85C9A1E080F}" destId="{880EB996-719D-4B7A-A1D3-C7793609EBF5}" srcOrd="0" destOrd="0" presId="urn:microsoft.com/office/officeart/2005/8/layout/cycle6"/>
    <dgm:cxn modelId="{E10B004B-E8B3-4F83-BB5C-F5C8A40756CE}" type="presOf" srcId="{303089E3-F24B-45F5-A7A1-A2D90E955C41}" destId="{BD1335D1-D374-4EDB-9C53-E5522CE33C95}" srcOrd="0" destOrd="0" presId="urn:microsoft.com/office/officeart/2005/8/layout/cycle6"/>
    <dgm:cxn modelId="{497C2F5D-7F90-4FB1-BCD3-6DFF0BC5B481}" type="presOf" srcId="{DF614776-BF86-40A1-BD2F-47DEBDFB1438}" destId="{8B1018F1-CFD0-4B38-B709-110A700068FF}" srcOrd="0" destOrd="0" presId="urn:microsoft.com/office/officeart/2005/8/layout/cycle6"/>
    <dgm:cxn modelId="{73E967C7-B7E1-478B-B918-FC1E3AEA4E2D}" type="presParOf" srcId="{880EB996-719D-4B7A-A1D3-C7793609EBF5}" destId="{0B11B8AC-69F5-438E-8C3C-A3B1C5254E6E}" srcOrd="0" destOrd="0" presId="urn:microsoft.com/office/officeart/2005/8/layout/cycle6"/>
    <dgm:cxn modelId="{9144BBDF-EF21-4EBC-8148-7BD17F35002E}" type="presParOf" srcId="{880EB996-719D-4B7A-A1D3-C7793609EBF5}" destId="{F78BA32E-8723-4457-B712-B8D1FE803D52}" srcOrd="1" destOrd="0" presId="urn:microsoft.com/office/officeart/2005/8/layout/cycle6"/>
    <dgm:cxn modelId="{D8908BE0-FA6A-4275-A50E-F894B3AFA960}" type="presParOf" srcId="{880EB996-719D-4B7A-A1D3-C7793609EBF5}" destId="{7DC1ECC0-171D-440E-8C6C-52CD03C11111}" srcOrd="2" destOrd="0" presId="urn:microsoft.com/office/officeart/2005/8/layout/cycle6"/>
    <dgm:cxn modelId="{59A7AEF9-7FD6-4B0E-8773-37767FEC2102}" type="presParOf" srcId="{880EB996-719D-4B7A-A1D3-C7793609EBF5}" destId="{78069B57-3117-4781-8DE8-B04D87241368}" srcOrd="3" destOrd="0" presId="urn:microsoft.com/office/officeart/2005/8/layout/cycle6"/>
    <dgm:cxn modelId="{2B71B94F-3197-4139-805D-3A3032A7EAFF}" type="presParOf" srcId="{880EB996-719D-4B7A-A1D3-C7793609EBF5}" destId="{72BB324C-A729-4D92-8600-3FFE2556E992}" srcOrd="4" destOrd="0" presId="urn:microsoft.com/office/officeart/2005/8/layout/cycle6"/>
    <dgm:cxn modelId="{1082ABF7-ED76-4083-AEE7-4B0E5B6AEB42}" type="presParOf" srcId="{880EB996-719D-4B7A-A1D3-C7793609EBF5}" destId="{DD890AE0-5DB0-49E5-B630-5C29138F33B4}" srcOrd="5" destOrd="0" presId="urn:microsoft.com/office/officeart/2005/8/layout/cycle6"/>
    <dgm:cxn modelId="{1F7765CF-3B4D-4CEA-84E1-D7B43EC25F54}" type="presParOf" srcId="{880EB996-719D-4B7A-A1D3-C7793609EBF5}" destId="{8B1018F1-CFD0-4B38-B709-110A700068FF}" srcOrd="6" destOrd="0" presId="urn:microsoft.com/office/officeart/2005/8/layout/cycle6"/>
    <dgm:cxn modelId="{6F420271-CD47-40FD-81EA-1424614E06A1}" type="presParOf" srcId="{880EB996-719D-4B7A-A1D3-C7793609EBF5}" destId="{569235FA-6E49-4C99-92A9-D34CC075323E}" srcOrd="7" destOrd="0" presId="urn:microsoft.com/office/officeart/2005/8/layout/cycle6"/>
    <dgm:cxn modelId="{F7865C4D-A143-4344-AB13-40E624D65BE0}" type="presParOf" srcId="{880EB996-719D-4B7A-A1D3-C7793609EBF5}" destId="{A5B87A71-B766-44C9-B1F7-298A0A4D5509}" srcOrd="8" destOrd="0" presId="urn:microsoft.com/office/officeart/2005/8/layout/cycle6"/>
    <dgm:cxn modelId="{2CA69DCF-A590-481B-833B-9898DC1C246A}" type="presParOf" srcId="{880EB996-719D-4B7A-A1D3-C7793609EBF5}" destId="{973DEEA9-19B1-40A5-A1B2-C35C12FB226D}" srcOrd="9" destOrd="0" presId="urn:microsoft.com/office/officeart/2005/8/layout/cycle6"/>
    <dgm:cxn modelId="{5BDAE9F5-3A80-43E2-9E8F-53ED46D07826}" type="presParOf" srcId="{880EB996-719D-4B7A-A1D3-C7793609EBF5}" destId="{325EB418-F8A0-4AB9-8F01-E1733D2F5962}" srcOrd="10" destOrd="0" presId="urn:microsoft.com/office/officeart/2005/8/layout/cycle6"/>
    <dgm:cxn modelId="{9723F38D-0D94-4FF7-9E1C-0D84765771DB}" type="presParOf" srcId="{880EB996-719D-4B7A-A1D3-C7793609EBF5}" destId="{B893792F-FA7C-4BB2-9E7C-DC62E6BE6791}" srcOrd="11" destOrd="0" presId="urn:microsoft.com/office/officeart/2005/8/layout/cycle6"/>
    <dgm:cxn modelId="{37841156-4DF3-408F-90C8-958F532B4209}" type="presParOf" srcId="{880EB996-719D-4B7A-A1D3-C7793609EBF5}" destId="{BD1335D1-D374-4EDB-9C53-E5522CE33C95}" srcOrd="12" destOrd="0" presId="urn:microsoft.com/office/officeart/2005/8/layout/cycle6"/>
    <dgm:cxn modelId="{C12FF0FA-FB7A-4214-9546-7DDC722A2031}" type="presParOf" srcId="{880EB996-719D-4B7A-A1D3-C7793609EBF5}" destId="{13D6E437-B88D-4C1A-B91D-59036F322173}" srcOrd="13" destOrd="0" presId="urn:microsoft.com/office/officeart/2005/8/layout/cycle6"/>
    <dgm:cxn modelId="{255DCB43-DF5B-4AB5-A679-2C1055EE0AC0}" type="presParOf" srcId="{880EB996-719D-4B7A-A1D3-C7793609EBF5}" destId="{6E8CFD34-1792-4590-AD8D-0018B6373E9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17FA6D-D8C5-4ECB-8C6B-F85C9A1E080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A18EF-8992-4B8D-A318-35280D3833E9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7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DAD8FD05-33C6-4A5F-AF66-90A2A9EF12FA}" type="parTrans" cxnId="{20F9FF28-DDD7-4547-AD07-09AD2B8A4C8F}">
      <dgm:prSet/>
      <dgm:spPr/>
      <dgm:t>
        <a:bodyPr/>
        <a:lstStyle/>
        <a:p>
          <a:endParaRPr lang="en-US"/>
        </a:p>
      </dgm:t>
    </dgm:pt>
    <dgm:pt modelId="{131F647C-FE2F-4581-B083-2D1704A099A0}" type="sibTrans" cxnId="{20F9FF28-DDD7-4547-AD07-09AD2B8A4C8F}">
      <dgm:prSet/>
      <dgm:spPr/>
      <dgm:t>
        <a:bodyPr/>
        <a:lstStyle/>
        <a:p>
          <a:endParaRPr lang="en-US"/>
        </a:p>
      </dgm:t>
    </dgm:pt>
    <dgm:pt modelId="{390788F0-7F06-4C6D-B7C0-843C9F1EAD25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8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864016C9-1EED-4DF5-AD63-24FC1E362EC2}" type="parTrans" cxnId="{EB844028-5883-4401-9E76-53A052CA1759}">
      <dgm:prSet/>
      <dgm:spPr/>
      <dgm:t>
        <a:bodyPr/>
        <a:lstStyle/>
        <a:p>
          <a:endParaRPr lang="en-US"/>
        </a:p>
      </dgm:t>
    </dgm:pt>
    <dgm:pt modelId="{218B5259-EA21-4634-9D16-A90C46D64A65}" type="sibTrans" cxnId="{EB844028-5883-4401-9E76-53A052CA1759}">
      <dgm:prSet/>
      <dgm:spPr/>
      <dgm:t>
        <a:bodyPr/>
        <a:lstStyle/>
        <a:p>
          <a:endParaRPr lang="en-US"/>
        </a:p>
      </dgm:t>
    </dgm:pt>
    <dgm:pt modelId="{DF614776-BF86-40A1-BD2F-47DEBDFB143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9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FDEC7B9B-69D3-4F7B-937A-6DFB0671E5ED}" type="parTrans" cxnId="{D5E83F73-6624-4112-B5A6-C347876994A5}">
      <dgm:prSet/>
      <dgm:spPr/>
      <dgm:t>
        <a:bodyPr/>
        <a:lstStyle/>
        <a:p>
          <a:endParaRPr lang="en-US"/>
        </a:p>
      </dgm:t>
    </dgm:pt>
    <dgm:pt modelId="{9CCF3ED0-E2C7-4D9D-A9E8-0864F86B17A9}" type="sibTrans" cxnId="{D5E83F73-6624-4112-B5A6-C347876994A5}">
      <dgm:prSet/>
      <dgm:spPr/>
      <dgm:t>
        <a:bodyPr/>
        <a:lstStyle/>
        <a:p>
          <a:endParaRPr lang="en-US"/>
        </a:p>
      </dgm:t>
    </dgm:pt>
    <dgm:pt modelId="{EF84F340-0713-4E83-9450-5CC241284C8F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10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2252D305-8399-415A-AF4F-E1CB442FE54B}" type="parTrans" cxnId="{A99912D3-743A-46E6-9953-DC6B751E7318}">
      <dgm:prSet/>
      <dgm:spPr/>
      <dgm:t>
        <a:bodyPr/>
        <a:lstStyle/>
        <a:p>
          <a:endParaRPr lang="en-US"/>
        </a:p>
      </dgm:t>
    </dgm:pt>
    <dgm:pt modelId="{7FCF6E3E-8C6E-4C93-97B9-55EE9E1060F7}" type="sibTrans" cxnId="{A99912D3-743A-46E6-9953-DC6B751E7318}">
      <dgm:prSet/>
      <dgm:spPr/>
      <dgm:t>
        <a:bodyPr/>
        <a:lstStyle/>
        <a:p>
          <a:endParaRPr lang="en-US"/>
        </a:p>
      </dgm:t>
    </dgm:pt>
    <dgm:pt modelId="{303089E3-F24B-45F5-A7A1-A2D90E955C4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11</a:t>
          </a:r>
          <a:endParaRPr lang="en-US" sz="1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C2CB7934-F4F9-4B4E-A791-3BBE6BCA73C0}" type="parTrans" cxnId="{BAA94AAF-132F-4E64-9C3B-5C07FE500A69}">
      <dgm:prSet/>
      <dgm:spPr/>
      <dgm:t>
        <a:bodyPr/>
        <a:lstStyle/>
        <a:p>
          <a:endParaRPr lang="en-US"/>
        </a:p>
      </dgm:t>
    </dgm:pt>
    <dgm:pt modelId="{30CC4775-C7C0-4ABD-8038-1B681B259646}" type="sibTrans" cxnId="{BAA94AAF-132F-4E64-9C3B-5C07FE500A69}">
      <dgm:prSet/>
      <dgm:spPr/>
      <dgm:t>
        <a:bodyPr/>
        <a:lstStyle/>
        <a:p>
          <a:endParaRPr lang="en-US"/>
        </a:p>
      </dgm:t>
    </dgm:pt>
    <dgm:pt modelId="{880EB996-719D-4B7A-A1D3-C7793609EBF5}" type="pres">
      <dgm:prSet presAssocID="{3B17FA6D-D8C5-4ECB-8C6B-F85C9A1E080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11B8AC-69F5-438E-8C3C-A3B1C5254E6E}" type="pres">
      <dgm:prSet presAssocID="{C52A18EF-8992-4B8D-A318-35280D3833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BA32E-8723-4457-B712-B8D1FE803D52}" type="pres">
      <dgm:prSet presAssocID="{C52A18EF-8992-4B8D-A318-35280D3833E9}" presName="spNode" presStyleCnt="0"/>
      <dgm:spPr/>
    </dgm:pt>
    <dgm:pt modelId="{7DC1ECC0-171D-440E-8C6C-52CD03C11111}" type="pres">
      <dgm:prSet presAssocID="{131F647C-FE2F-4581-B083-2D1704A099A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8069B57-3117-4781-8DE8-B04D87241368}" type="pres">
      <dgm:prSet presAssocID="{390788F0-7F06-4C6D-B7C0-843C9F1EAD2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B324C-A729-4D92-8600-3FFE2556E992}" type="pres">
      <dgm:prSet presAssocID="{390788F0-7F06-4C6D-B7C0-843C9F1EAD25}" presName="spNode" presStyleCnt="0"/>
      <dgm:spPr/>
    </dgm:pt>
    <dgm:pt modelId="{DD890AE0-5DB0-49E5-B630-5C29138F33B4}" type="pres">
      <dgm:prSet presAssocID="{218B5259-EA21-4634-9D16-A90C46D64A6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B1018F1-CFD0-4B38-B709-110A700068FF}" type="pres">
      <dgm:prSet presAssocID="{DF614776-BF86-40A1-BD2F-47DEBDFB143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235FA-6E49-4C99-92A9-D34CC075323E}" type="pres">
      <dgm:prSet presAssocID="{DF614776-BF86-40A1-BD2F-47DEBDFB1438}" presName="spNode" presStyleCnt="0"/>
      <dgm:spPr/>
    </dgm:pt>
    <dgm:pt modelId="{A5B87A71-B766-44C9-B1F7-298A0A4D5509}" type="pres">
      <dgm:prSet presAssocID="{9CCF3ED0-E2C7-4D9D-A9E8-0864F86B17A9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73DEEA9-19B1-40A5-A1B2-C35C12FB226D}" type="pres">
      <dgm:prSet presAssocID="{EF84F340-0713-4E83-9450-5CC241284C8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EB418-F8A0-4AB9-8F01-E1733D2F5962}" type="pres">
      <dgm:prSet presAssocID="{EF84F340-0713-4E83-9450-5CC241284C8F}" presName="spNode" presStyleCnt="0"/>
      <dgm:spPr/>
    </dgm:pt>
    <dgm:pt modelId="{B893792F-FA7C-4BB2-9E7C-DC62E6BE6791}" type="pres">
      <dgm:prSet presAssocID="{7FCF6E3E-8C6E-4C93-97B9-55EE9E1060F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D1335D1-D374-4EDB-9C53-E5522CE33C95}" type="pres">
      <dgm:prSet presAssocID="{303089E3-F24B-45F5-A7A1-A2D90E955C4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6E437-B88D-4C1A-B91D-59036F322173}" type="pres">
      <dgm:prSet presAssocID="{303089E3-F24B-45F5-A7A1-A2D90E955C41}" presName="spNode" presStyleCnt="0"/>
      <dgm:spPr/>
    </dgm:pt>
    <dgm:pt modelId="{6E8CFD34-1792-4590-AD8D-0018B6373E92}" type="pres">
      <dgm:prSet presAssocID="{30CC4775-C7C0-4ABD-8038-1B681B259646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9D2344E1-F552-423E-8E99-637251F20543}" type="presOf" srcId="{9CCF3ED0-E2C7-4D9D-A9E8-0864F86B17A9}" destId="{A5B87A71-B766-44C9-B1F7-298A0A4D5509}" srcOrd="0" destOrd="0" presId="urn:microsoft.com/office/officeart/2005/8/layout/cycle6"/>
    <dgm:cxn modelId="{20F9FF28-DDD7-4547-AD07-09AD2B8A4C8F}" srcId="{3B17FA6D-D8C5-4ECB-8C6B-F85C9A1E080F}" destId="{C52A18EF-8992-4B8D-A318-35280D3833E9}" srcOrd="0" destOrd="0" parTransId="{DAD8FD05-33C6-4A5F-AF66-90A2A9EF12FA}" sibTransId="{131F647C-FE2F-4581-B083-2D1704A099A0}"/>
    <dgm:cxn modelId="{20948C00-31DC-4F99-BDCB-3E80A0AC56F5}" type="presOf" srcId="{218B5259-EA21-4634-9D16-A90C46D64A65}" destId="{DD890AE0-5DB0-49E5-B630-5C29138F33B4}" srcOrd="0" destOrd="0" presId="urn:microsoft.com/office/officeart/2005/8/layout/cycle6"/>
    <dgm:cxn modelId="{029C2F3C-A57C-4437-B3B5-CFCFF37D22BC}" type="presOf" srcId="{C52A18EF-8992-4B8D-A318-35280D3833E9}" destId="{0B11B8AC-69F5-438E-8C3C-A3B1C5254E6E}" srcOrd="0" destOrd="0" presId="urn:microsoft.com/office/officeart/2005/8/layout/cycle6"/>
    <dgm:cxn modelId="{A631ED7A-F38B-4A72-B106-8BA51D7DB036}" type="presOf" srcId="{303089E3-F24B-45F5-A7A1-A2D90E955C41}" destId="{BD1335D1-D374-4EDB-9C53-E5522CE33C95}" srcOrd="0" destOrd="0" presId="urn:microsoft.com/office/officeart/2005/8/layout/cycle6"/>
    <dgm:cxn modelId="{EB844028-5883-4401-9E76-53A052CA1759}" srcId="{3B17FA6D-D8C5-4ECB-8C6B-F85C9A1E080F}" destId="{390788F0-7F06-4C6D-B7C0-843C9F1EAD25}" srcOrd="1" destOrd="0" parTransId="{864016C9-1EED-4DF5-AD63-24FC1E362EC2}" sibTransId="{218B5259-EA21-4634-9D16-A90C46D64A65}"/>
    <dgm:cxn modelId="{09CE1E12-A684-468D-A0BC-B3A635184A8F}" type="presOf" srcId="{3B17FA6D-D8C5-4ECB-8C6B-F85C9A1E080F}" destId="{880EB996-719D-4B7A-A1D3-C7793609EBF5}" srcOrd="0" destOrd="0" presId="urn:microsoft.com/office/officeart/2005/8/layout/cycle6"/>
    <dgm:cxn modelId="{E383FFC1-E139-4043-B35C-BBB42E7A28A7}" type="presOf" srcId="{DF614776-BF86-40A1-BD2F-47DEBDFB1438}" destId="{8B1018F1-CFD0-4B38-B709-110A700068FF}" srcOrd="0" destOrd="0" presId="urn:microsoft.com/office/officeart/2005/8/layout/cycle6"/>
    <dgm:cxn modelId="{8C7F6AD0-EB3A-4303-84A5-4ACFB234FE7D}" type="presOf" srcId="{131F647C-FE2F-4581-B083-2D1704A099A0}" destId="{7DC1ECC0-171D-440E-8C6C-52CD03C11111}" srcOrd="0" destOrd="0" presId="urn:microsoft.com/office/officeart/2005/8/layout/cycle6"/>
    <dgm:cxn modelId="{D5E83F73-6624-4112-B5A6-C347876994A5}" srcId="{3B17FA6D-D8C5-4ECB-8C6B-F85C9A1E080F}" destId="{DF614776-BF86-40A1-BD2F-47DEBDFB1438}" srcOrd="2" destOrd="0" parTransId="{FDEC7B9B-69D3-4F7B-937A-6DFB0671E5ED}" sibTransId="{9CCF3ED0-E2C7-4D9D-A9E8-0864F86B17A9}"/>
    <dgm:cxn modelId="{1C573767-F4EB-443F-A9B6-84AE922D691F}" type="presOf" srcId="{EF84F340-0713-4E83-9450-5CC241284C8F}" destId="{973DEEA9-19B1-40A5-A1B2-C35C12FB226D}" srcOrd="0" destOrd="0" presId="urn:microsoft.com/office/officeart/2005/8/layout/cycle6"/>
    <dgm:cxn modelId="{BAA94AAF-132F-4E64-9C3B-5C07FE500A69}" srcId="{3B17FA6D-D8C5-4ECB-8C6B-F85C9A1E080F}" destId="{303089E3-F24B-45F5-A7A1-A2D90E955C41}" srcOrd="4" destOrd="0" parTransId="{C2CB7934-F4F9-4B4E-A791-3BBE6BCA73C0}" sibTransId="{30CC4775-C7C0-4ABD-8038-1B681B259646}"/>
    <dgm:cxn modelId="{6B2EF0C4-BF09-4C2A-AE7C-53C502C24903}" type="presOf" srcId="{30CC4775-C7C0-4ABD-8038-1B681B259646}" destId="{6E8CFD34-1792-4590-AD8D-0018B6373E92}" srcOrd="0" destOrd="0" presId="urn:microsoft.com/office/officeart/2005/8/layout/cycle6"/>
    <dgm:cxn modelId="{CD2879A7-E939-4E32-9B0E-C3C212BED81F}" type="presOf" srcId="{7FCF6E3E-8C6E-4C93-97B9-55EE9E1060F7}" destId="{B893792F-FA7C-4BB2-9E7C-DC62E6BE6791}" srcOrd="0" destOrd="0" presId="urn:microsoft.com/office/officeart/2005/8/layout/cycle6"/>
    <dgm:cxn modelId="{A99912D3-743A-46E6-9953-DC6B751E7318}" srcId="{3B17FA6D-D8C5-4ECB-8C6B-F85C9A1E080F}" destId="{EF84F340-0713-4E83-9450-5CC241284C8F}" srcOrd="3" destOrd="0" parTransId="{2252D305-8399-415A-AF4F-E1CB442FE54B}" sibTransId="{7FCF6E3E-8C6E-4C93-97B9-55EE9E1060F7}"/>
    <dgm:cxn modelId="{62577063-9A7F-4532-89F9-102E08B64603}" type="presOf" srcId="{390788F0-7F06-4C6D-B7C0-843C9F1EAD25}" destId="{78069B57-3117-4781-8DE8-B04D87241368}" srcOrd="0" destOrd="0" presId="urn:microsoft.com/office/officeart/2005/8/layout/cycle6"/>
    <dgm:cxn modelId="{06443BBF-C92E-4C6E-AC7C-0BCB00DFA55A}" type="presParOf" srcId="{880EB996-719D-4B7A-A1D3-C7793609EBF5}" destId="{0B11B8AC-69F5-438E-8C3C-A3B1C5254E6E}" srcOrd="0" destOrd="0" presId="urn:microsoft.com/office/officeart/2005/8/layout/cycle6"/>
    <dgm:cxn modelId="{D500B83A-E28D-4074-9243-F450C3D1C21B}" type="presParOf" srcId="{880EB996-719D-4B7A-A1D3-C7793609EBF5}" destId="{F78BA32E-8723-4457-B712-B8D1FE803D52}" srcOrd="1" destOrd="0" presId="urn:microsoft.com/office/officeart/2005/8/layout/cycle6"/>
    <dgm:cxn modelId="{A5ED3097-7335-458E-91AC-8142FA9D4764}" type="presParOf" srcId="{880EB996-719D-4B7A-A1D3-C7793609EBF5}" destId="{7DC1ECC0-171D-440E-8C6C-52CD03C11111}" srcOrd="2" destOrd="0" presId="urn:microsoft.com/office/officeart/2005/8/layout/cycle6"/>
    <dgm:cxn modelId="{BD6C08E7-2956-4518-9A19-E48D40EDED3D}" type="presParOf" srcId="{880EB996-719D-4B7A-A1D3-C7793609EBF5}" destId="{78069B57-3117-4781-8DE8-B04D87241368}" srcOrd="3" destOrd="0" presId="urn:microsoft.com/office/officeart/2005/8/layout/cycle6"/>
    <dgm:cxn modelId="{1D2D968A-4589-4D27-B333-AEF834C6C8D9}" type="presParOf" srcId="{880EB996-719D-4B7A-A1D3-C7793609EBF5}" destId="{72BB324C-A729-4D92-8600-3FFE2556E992}" srcOrd="4" destOrd="0" presId="urn:microsoft.com/office/officeart/2005/8/layout/cycle6"/>
    <dgm:cxn modelId="{8D155ED6-0239-43B6-BB7D-5B2474CFCC11}" type="presParOf" srcId="{880EB996-719D-4B7A-A1D3-C7793609EBF5}" destId="{DD890AE0-5DB0-49E5-B630-5C29138F33B4}" srcOrd="5" destOrd="0" presId="urn:microsoft.com/office/officeart/2005/8/layout/cycle6"/>
    <dgm:cxn modelId="{B2681C55-1C09-43FF-842A-6F3DCA1F6DA1}" type="presParOf" srcId="{880EB996-719D-4B7A-A1D3-C7793609EBF5}" destId="{8B1018F1-CFD0-4B38-B709-110A700068FF}" srcOrd="6" destOrd="0" presId="urn:microsoft.com/office/officeart/2005/8/layout/cycle6"/>
    <dgm:cxn modelId="{145BE012-635C-4FA0-A8F4-DDFFF87856FE}" type="presParOf" srcId="{880EB996-719D-4B7A-A1D3-C7793609EBF5}" destId="{569235FA-6E49-4C99-92A9-D34CC075323E}" srcOrd="7" destOrd="0" presId="urn:microsoft.com/office/officeart/2005/8/layout/cycle6"/>
    <dgm:cxn modelId="{765FA994-2703-458A-8F38-33274A9ACF57}" type="presParOf" srcId="{880EB996-719D-4B7A-A1D3-C7793609EBF5}" destId="{A5B87A71-B766-44C9-B1F7-298A0A4D5509}" srcOrd="8" destOrd="0" presId="urn:microsoft.com/office/officeart/2005/8/layout/cycle6"/>
    <dgm:cxn modelId="{FDAB48FD-6B34-4039-9FB4-949BBCEDF813}" type="presParOf" srcId="{880EB996-719D-4B7A-A1D3-C7793609EBF5}" destId="{973DEEA9-19B1-40A5-A1B2-C35C12FB226D}" srcOrd="9" destOrd="0" presId="urn:microsoft.com/office/officeart/2005/8/layout/cycle6"/>
    <dgm:cxn modelId="{D396A78B-0954-49B8-A858-D097456970D5}" type="presParOf" srcId="{880EB996-719D-4B7A-A1D3-C7793609EBF5}" destId="{325EB418-F8A0-4AB9-8F01-E1733D2F5962}" srcOrd="10" destOrd="0" presId="urn:microsoft.com/office/officeart/2005/8/layout/cycle6"/>
    <dgm:cxn modelId="{990FEEA4-F7DA-4AB6-AB78-5C1F18EF7F99}" type="presParOf" srcId="{880EB996-719D-4B7A-A1D3-C7793609EBF5}" destId="{B893792F-FA7C-4BB2-9E7C-DC62E6BE6791}" srcOrd="11" destOrd="0" presId="urn:microsoft.com/office/officeart/2005/8/layout/cycle6"/>
    <dgm:cxn modelId="{2C20CC8A-82BC-4D19-8FA6-CFCA6520F720}" type="presParOf" srcId="{880EB996-719D-4B7A-A1D3-C7793609EBF5}" destId="{BD1335D1-D374-4EDB-9C53-E5522CE33C95}" srcOrd="12" destOrd="0" presId="urn:microsoft.com/office/officeart/2005/8/layout/cycle6"/>
    <dgm:cxn modelId="{FD55B193-D45B-4CA8-86B0-C6E2777D10D6}" type="presParOf" srcId="{880EB996-719D-4B7A-A1D3-C7793609EBF5}" destId="{13D6E437-B88D-4C1A-B91D-59036F322173}" srcOrd="13" destOrd="0" presId="urn:microsoft.com/office/officeart/2005/8/layout/cycle6"/>
    <dgm:cxn modelId="{58D89FC8-0F42-433A-908B-057328C408A6}" type="presParOf" srcId="{880EB996-719D-4B7A-A1D3-C7793609EBF5}" destId="{6E8CFD34-1792-4590-AD8D-0018B6373E9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24D10C-E610-4355-BEFE-4B84D321E053}" type="doc">
      <dgm:prSet loTypeId="urn:diagrams.loki3.com/TabbedArc+Icon" loCatId="officeonline" qsTypeId="urn:microsoft.com/office/officeart/2005/8/quickstyle/simple1" qsCatId="simple" csTypeId="urn:microsoft.com/office/officeart/2005/8/colors/accent1_2" csCatId="accent1" phldr="1"/>
      <dgm:spPr/>
    </dgm:pt>
    <dgm:pt modelId="{50803079-63C0-4F4C-A618-AC8B96A88067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Network clog is reduced</a:t>
          </a:r>
          <a:endParaRPr lang="en-US" sz="24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29143AAC-BA8E-481E-B6B2-0120BB5343B3}" type="parTrans" cxnId="{5E802BF3-01C4-4671-A551-77591296967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222DFC-A77F-4FEB-B972-72F5EB370A4E}" type="sibTrans" cxnId="{5E802BF3-01C4-4671-A551-77591296967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2530F9-4485-4FE0-BD62-8C68D6D247D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Maintaining the state information efficient</a:t>
          </a:r>
          <a:endParaRPr lang="en-US" sz="24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C9C29330-DC07-4FD5-AB91-EE11D77F46C1}" type="parTrans" cxnId="{2018FC20-AEF7-412B-87B6-F178C7AA6BA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0B6E74-ED13-4B7F-9059-799DD497DB11}" type="sibTrans" cxnId="{2018FC20-AEF7-412B-87B6-F178C7AA6BA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7B7C5-A71E-406A-8AEA-0B116C259381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Information gathering very efficient</a:t>
          </a:r>
          <a:endParaRPr lang="en-US" sz="24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96DECB5C-90DF-45C2-AEF0-E301B9B45CE6}" type="parTrans" cxnId="{F48F0235-4DEF-46BA-A77D-25216C88CC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D7586-E72F-43A9-B799-E5B5F7965CF8}" type="sibTrans" cxnId="{F48F0235-4DEF-46BA-A77D-25216C88CC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74F95-24B6-428C-94D6-20970FCB746D}" type="pres">
      <dgm:prSet presAssocID="{9C24D10C-E610-4355-BEFE-4B84D321E053}" presName="Name0" presStyleCnt="0">
        <dgm:presLayoutVars>
          <dgm:dir/>
          <dgm:resizeHandles val="exact"/>
        </dgm:presLayoutVars>
      </dgm:prSet>
      <dgm:spPr/>
    </dgm:pt>
    <dgm:pt modelId="{5DB3DDDC-ECB4-4055-B3E9-282BFB7C519C}" type="pres">
      <dgm:prSet presAssocID="{50803079-63C0-4F4C-A618-AC8B96A88067}" presName="twoplus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90297-3448-4EB0-81A9-BDC31828FEA5}" type="pres">
      <dgm:prSet presAssocID="{102530F9-4485-4FE0-BD62-8C68D6D247D2}" presName="twoplu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AB984-CBFC-42F9-AE59-2091B1580C7E}" type="pres">
      <dgm:prSet presAssocID="{FC27B7C5-A71E-406A-8AEA-0B116C259381}" presName="twoplu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F0235-4DEF-46BA-A77D-25216C88CC42}" srcId="{9C24D10C-E610-4355-BEFE-4B84D321E053}" destId="{FC27B7C5-A71E-406A-8AEA-0B116C259381}" srcOrd="2" destOrd="0" parTransId="{96DECB5C-90DF-45C2-AEF0-E301B9B45CE6}" sibTransId="{8B6D7586-E72F-43A9-B799-E5B5F7965CF8}"/>
    <dgm:cxn modelId="{5E802BF3-01C4-4671-A551-77591296967B}" srcId="{9C24D10C-E610-4355-BEFE-4B84D321E053}" destId="{50803079-63C0-4F4C-A618-AC8B96A88067}" srcOrd="0" destOrd="0" parTransId="{29143AAC-BA8E-481E-B6B2-0120BB5343B3}" sibTransId="{34222DFC-A77F-4FEB-B972-72F5EB370A4E}"/>
    <dgm:cxn modelId="{CDED3C8D-5DF2-4D65-AB95-C33F89B58A2E}" type="presOf" srcId="{9C24D10C-E610-4355-BEFE-4B84D321E053}" destId="{70274F95-24B6-428C-94D6-20970FCB746D}" srcOrd="0" destOrd="0" presId="urn:diagrams.loki3.com/TabbedArc+Icon"/>
    <dgm:cxn modelId="{E5B70BF5-41CA-4CF2-8A8D-C91FFE76217C}" type="presOf" srcId="{50803079-63C0-4F4C-A618-AC8B96A88067}" destId="{5DB3DDDC-ECB4-4055-B3E9-282BFB7C519C}" srcOrd="0" destOrd="0" presId="urn:diagrams.loki3.com/TabbedArc+Icon"/>
    <dgm:cxn modelId="{5A12DA9A-853D-472B-A34F-2CB5682DACAE}" type="presOf" srcId="{102530F9-4485-4FE0-BD62-8C68D6D247D2}" destId="{89590297-3448-4EB0-81A9-BDC31828FEA5}" srcOrd="0" destOrd="0" presId="urn:diagrams.loki3.com/TabbedArc+Icon"/>
    <dgm:cxn modelId="{2018FC20-AEF7-412B-87B6-F178C7AA6BA9}" srcId="{9C24D10C-E610-4355-BEFE-4B84D321E053}" destId="{102530F9-4485-4FE0-BD62-8C68D6D247D2}" srcOrd="1" destOrd="0" parTransId="{C9C29330-DC07-4FD5-AB91-EE11D77F46C1}" sibTransId="{B30B6E74-ED13-4B7F-9059-799DD497DB11}"/>
    <dgm:cxn modelId="{299D195B-2C97-43E4-89F8-3BC8BA2A4F1D}" type="presOf" srcId="{FC27B7C5-A71E-406A-8AEA-0B116C259381}" destId="{0E9AB984-CBFC-42F9-AE59-2091B1580C7E}" srcOrd="0" destOrd="0" presId="urn:diagrams.loki3.com/TabbedArc+Icon"/>
    <dgm:cxn modelId="{E36D237A-4144-4779-BB0D-BB1B01F4FC51}" type="presParOf" srcId="{70274F95-24B6-428C-94D6-20970FCB746D}" destId="{5DB3DDDC-ECB4-4055-B3E9-282BFB7C519C}" srcOrd="0" destOrd="0" presId="urn:diagrams.loki3.com/TabbedArc+Icon"/>
    <dgm:cxn modelId="{9E2828B4-BCCA-4044-AA33-1439B786A107}" type="presParOf" srcId="{70274F95-24B6-428C-94D6-20970FCB746D}" destId="{89590297-3448-4EB0-81A9-BDC31828FEA5}" srcOrd="1" destOrd="0" presId="urn:diagrams.loki3.com/TabbedArc+Icon"/>
    <dgm:cxn modelId="{2DB1F022-8599-41D1-95D1-48A18E996F12}" type="presParOf" srcId="{70274F95-24B6-428C-94D6-20970FCB746D}" destId="{0E9AB984-CBFC-42F9-AE59-2091B1580C7E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FBA5B-2333-45BA-B8BE-9387B59876EE}">
      <dsp:nvSpPr>
        <dsp:cNvPr id="0" name=""/>
        <dsp:cNvSpPr/>
      </dsp:nvSpPr>
      <dsp:spPr>
        <a:xfrm rot="16200000">
          <a:off x="36339" y="4516"/>
          <a:ext cx="3942774" cy="3942774"/>
        </a:xfrm>
        <a:prstGeom prst="downArrow">
          <a:avLst>
            <a:gd name="adj1" fmla="val 50000"/>
            <a:gd name="adj2" fmla="val 35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Times New Roman" panose="02020603050405020304" pitchFamily="18" charset="0"/>
            </a:rPr>
            <a:t>High availability and durability</a:t>
          </a:r>
          <a:endParaRPr lang="en-US" sz="24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cs typeface="Times New Roman" panose="02020603050405020304" pitchFamily="18" charset="0"/>
          </a:endParaRPr>
        </a:p>
      </dsp:txBody>
      <dsp:txXfrm rot="5400000">
        <a:off x="36339" y="990209"/>
        <a:ext cx="3252789" cy="1971387"/>
      </dsp:txXfrm>
    </dsp:sp>
    <dsp:sp modelId="{DCDA70B8-B298-4E4A-B5FB-E8857EFA0E35}">
      <dsp:nvSpPr>
        <dsp:cNvPr id="0" name=""/>
        <dsp:cNvSpPr/>
      </dsp:nvSpPr>
      <dsp:spPr>
        <a:xfrm rot="5400000">
          <a:off x="5877881" y="748"/>
          <a:ext cx="3942774" cy="3952316"/>
        </a:xfrm>
        <a:prstGeom prst="downArrow">
          <a:avLst>
            <a:gd name="adj1" fmla="val 50000"/>
            <a:gd name="adj2" fmla="val 35000"/>
          </a:avLst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Ensure fault tolerance and no failure by replicating one or more copies of every row in a column family across nodes in cluster</a:t>
          </a:r>
          <a:endParaRPr lang="en-US" sz="24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 rot="-5400000">
        <a:off x="6563095" y="991213"/>
        <a:ext cx="3262331" cy="1971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6C50D-F8EE-441E-93F0-E107C3911658}">
      <dsp:nvSpPr>
        <dsp:cNvPr id="0" name=""/>
        <dsp:cNvSpPr/>
      </dsp:nvSpPr>
      <dsp:spPr>
        <a:xfrm>
          <a:off x="3654226" y="1231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1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80231" y="27236"/>
        <a:ext cx="767536" cy="480695"/>
      </dsp:txXfrm>
    </dsp:sp>
    <dsp:sp modelId="{62057CAA-1AFE-460E-ABD4-2BFB0F951C55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1480460" y="84354"/>
              </a:moveTo>
              <a:arcTo wR="1065047" hR="1065047" stAng="17577425" swAng="19632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54C0D-495A-4A54-8D9C-2F1DD0D60B22}">
      <dsp:nvSpPr>
        <dsp:cNvPr id="0" name=""/>
        <dsp:cNvSpPr/>
      </dsp:nvSpPr>
      <dsp:spPr>
        <a:xfrm>
          <a:off x="4667147" y="737160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2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693152" y="763165"/>
        <a:ext cx="767536" cy="480695"/>
      </dsp:txXfrm>
    </dsp:sp>
    <dsp:sp modelId="{6D39735B-9A47-4B48-B50B-27697A19DE58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2128624" y="1009094"/>
              </a:moveTo>
              <a:arcTo wR="1065047" hR="1065047" stAng="21419311" swAng="21975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2EA1F-6FA8-435B-83ED-1BB32EED94FF}">
      <dsp:nvSpPr>
        <dsp:cNvPr id="0" name=""/>
        <dsp:cNvSpPr/>
      </dsp:nvSpPr>
      <dsp:spPr>
        <a:xfrm>
          <a:off x="4280245" y="1927920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3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306250" y="1953925"/>
        <a:ext cx="767536" cy="480695"/>
      </dsp:txXfrm>
    </dsp:sp>
    <dsp:sp modelId="{E8A256DB-F4EE-494E-8945-E507A896346A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1277057" y="2108780"/>
              </a:moveTo>
              <a:arcTo wR="1065047" hR="1065047" stAng="4711077" swAng="137784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69674-66DF-4980-8207-F29747711B74}">
      <dsp:nvSpPr>
        <dsp:cNvPr id="0" name=""/>
        <dsp:cNvSpPr/>
      </dsp:nvSpPr>
      <dsp:spPr>
        <a:xfrm>
          <a:off x="3028207" y="1927920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4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054212" y="1953925"/>
        <a:ext cx="767536" cy="480695"/>
      </dsp:txXfrm>
    </dsp:sp>
    <dsp:sp modelId="{04018BC7-1A9F-404B-95FE-72EC2D309CF0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178100" y="1654667"/>
              </a:moveTo>
              <a:arcTo wR="1065047" hR="1065047" stAng="8783104" swAng="21975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3ACB0-21CD-4C0C-A214-43671545F35D}">
      <dsp:nvSpPr>
        <dsp:cNvPr id="0" name=""/>
        <dsp:cNvSpPr/>
      </dsp:nvSpPr>
      <dsp:spPr>
        <a:xfrm>
          <a:off x="2641305" y="737160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5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67310" y="763165"/>
        <a:ext cx="767536" cy="480695"/>
      </dsp:txXfrm>
    </dsp:sp>
    <dsp:sp modelId="{3B92CCFC-7701-49F2-8EA5-0104B45489A7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185452" y="464515"/>
              </a:moveTo>
              <a:arcTo wR="1065047" hR="1065047" stAng="12859369" swAng="19632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6C50D-F8EE-441E-93F0-E107C3911658}">
      <dsp:nvSpPr>
        <dsp:cNvPr id="0" name=""/>
        <dsp:cNvSpPr/>
      </dsp:nvSpPr>
      <dsp:spPr>
        <a:xfrm>
          <a:off x="3654226" y="1231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1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80231" y="27236"/>
        <a:ext cx="767536" cy="480695"/>
      </dsp:txXfrm>
    </dsp:sp>
    <dsp:sp modelId="{62057CAA-1AFE-460E-ABD4-2BFB0F951C55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1480460" y="84354"/>
              </a:moveTo>
              <a:arcTo wR="1065047" hR="1065047" stAng="17577425" swAng="19632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54C0D-495A-4A54-8D9C-2F1DD0D60B22}">
      <dsp:nvSpPr>
        <dsp:cNvPr id="0" name=""/>
        <dsp:cNvSpPr/>
      </dsp:nvSpPr>
      <dsp:spPr>
        <a:xfrm>
          <a:off x="4667147" y="737160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2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693152" y="763165"/>
        <a:ext cx="767536" cy="480695"/>
      </dsp:txXfrm>
    </dsp:sp>
    <dsp:sp modelId="{6D39735B-9A47-4B48-B50B-27697A19DE58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2128624" y="1009094"/>
              </a:moveTo>
              <a:arcTo wR="1065047" hR="1065047" stAng="21419311" swAng="21975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2EA1F-6FA8-435B-83ED-1BB32EED94FF}">
      <dsp:nvSpPr>
        <dsp:cNvPr id="0" name=""/>
        <dsp:cNvSpPr/>
      </dsp:nvSpPr>
      <dsp:spPr>
        <a:xfrm>
          <a:off x="4280245" y="1927920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3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306250" y="1953925"/>
        <a:ext cx="767536" cy="480695"/>
      </dsp:txXfrm>
    </dsp:sp>
    <dsp:sp modelId="{E8A256DB-F4EE-494E-8945-E507A896346A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1277057" y="2108780"/>
              </a:moveTo>
              <a:arcTo wR="1065047" hR="1065047" stAng="4711077" swAng="137784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69674-66DF-4980-8207-F29747711B74}">
      <dsp:nvSpPr>
        <dsp:cNvPr id="0" name=""/>
        <dsp:cNvSpPr/>
      </dsp:nvSpPr>
      <dsp:spPr>
        <a:xfrm>
          <a:off x="3028207" y="1927920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4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054212" y="1953925"/>
        <a:ext cx="767536" cy="480695"/>
      </dsp:txXfrm>
    </dsp:sp>
    <dsp:sp modelId="{04018BC7-1A9F-404B-95FE-72EC2D309CF0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178100" y="1654667"/>
              </a:moveTo>
              <a:arcTo wR="1065047" hR="1065047" stAng="8783104" swAng="21975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3ACB0-21CD-4C0C-A214-43671545F35D}">
      <dsp:nvSpPr>
        <dsp:cNvPr id="0" name=""/>
        <dsp:cNvSpPr/>
      </dsp:nvSpPr>
      <dsp:spPr>
        <a:xfrm>
          <a:off x="2641305" y="737160"/>
          <a:ext cx="819546" cy="532705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Node 5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67310" y="763165"/>
        <a:ext cx="767536" cy="480695"/>
      </dsp:txXfrm>
    </dsp:sp>
    <dsp:sp modelId="{3B92CCFC-7701-49F2-8EA5-0104B45489A7}">
      <dsp:nvSpPr>
        <dsp:cNvPr id="0" name=""/>
        <dsp:cNvSpPr/>
      </dsp:nvSpPr>
      <dsp:spPr>
        <a:xfrm>
          <a:off x="2998952" y="267583"/>
          <a:ext cx="2130095" cy="2130095"/>
        </a:xfrm>
        <a:custGeom>
          <a:avLst/>
          <a:gdLst/>
          <a:ahLst/>
          <a:cxnLst/>
          <a:rect l="0" t="0" r="0" b="0"/>
          <a:pathLst>
            <a:path>
              <a:moveTo>
                <a:pt x="185452" y="464515"/>
              </a:moveTo>
              <a:arcTo wR="1065047" hR="1065047" stAng="12859369" swAng="19632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1B8AC-69F5-438E-8C3C-A3B1C5254E6E}">
      <dsp:nvSpPr>
        <dsp:cNvPr id="0" name=""/>
        <dsp:cNvSpPr/>
      </dsp:nvSpPr>
      <dsp:spPr>
        <a:xfrm>
          <a:off x="2181842" y="1199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1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2207341" y="26698"/>
        <a:ext cx="752606" cy="471344"/>
      </dsp:txXfrm>
    </dsp:sp>
    <dsp:sp modelId="{7DC1ECC0-171D-440E-8C6C-52CD03C11111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450813" y="82781"/>
              </a:moveTo>
              <a:arcTo wR="1043491" hR="1043491" stAng="17578557" swAng="19612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69B57-3117-4781-8DE8-B04D87241368}">
      <dsp:nvSpPr>
        <dsp:cNvPr id="0" name=""/>
        <dsp:cNvSpPr/>
      </dsp:nvSpPr>
      <dsp:spPr>
        <a:xfrm>
          <a:off x="3174262" y="722234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2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3199761" y="747733"/>
        <a:ext cx="752606" cy="471344"/>
      </dsp:txXfrm>
    </dsp:sp>
    <dsp:sp modelId="{DD890AE0-5DB0-49E5-B630-5C29138F33B4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2085553" y="988876"/>
              </a:moveTo>
              <a:arcTo wR="1043491" hR="1043491" stAng="21419988" swAng="21960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018F1-CFD0-4B38-B709-110A700068FF}">
      <dsp:nvSpPr>
        <dsp:cNvPr id="0" name=""/>
        <dsp:cNvSpPr/>
      </dsp:nvSpPr>
      <dsp:spPr>
        <a:xfrm>
          <a:off x="2795191" y="1888893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3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2820690" y="1914392"/>
        <a:ext cx="752606" cy="471344"/>
      </dsp:txXfrm>
    </dsp:sp>
    <dsp:sp modelId="{A5B87A71-B766-44C9-B1F7-298A0A4D5509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250893" y="2066164"/>
              </a:moveTo>
              <a:arcTo wR="1043491" hR="1043491" stAng="4712140" swAng="13757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DEEA9-19B1-40A5-A1B2-C35C12FB226D}">
      <dsp:nvSpPr>
        <dsp:cNvPr id="0" name=""/>
        <dsp:cNvSpPr/>
      </dsp:nvSpPr>
      <dsp:spPr>
        <a:xfrm>
          <a:off x="1568493" y="1888893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4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1593992" y="1914392"/>
        <a:ext cx="752606" cy="471344"/>
      </dsp:txXfrm>
    </dsp:sp>
    <dsp:sp modelId="{B893792F-FA7C-4BB2-9E7C-DC62E6BE6791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74358" y="1620971"/>
              </a:moveTo>
              <a:arcTo wR="1043491" hR="1043491" stAng="8783922" swAng="21960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335D1-D374-4EDB-9C53-E5522CE33C95}">
      <dsp:nvSpPr>
        <dsp:cNvPr id="0" name=""/>
        <dsp:cNvSpPr/>
      </dsp:nvSpPr>
      <dsp:spPr>
        <a:xfrm>
          <a:off x="1189423" y="722234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5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1214922" y="747733"/>
        <a:ext cx="752606" cy="471344"/>
      </dsp:txXfrm>
    </dsp:sp>
    <dsp:sp modelId="{6E8CFD34-1792-4590-AD8D-0018B6373E92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81838" y="454909"/>
              </a:moveTo>
              <a:arcTo wR="1043491" hR="1043491" stAng="12860183" swAng="19612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1B8AC-69F5-438E-8C3C-A3B1C5254E6E}">
      <dsp:nvSpPr>
        <dsp:cNvPr id="0" name=""/>
        <dsp:cNvSpPr/>
      </dsp:nvSpPr>
      <dsp:spPr>
        <a:xfrm>
          <a:off x="2181842" y="1199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1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2207341" y="26698"/>
        <a:ext cx="752606" cy="471344"/>
      </dsp:txXfrm>
    </dsp:sp>
    <dsp:sp modelId="{7DC1ECC0-171D-440E-8C6C-52CD03C11111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450813" y="82781"/>
              </a:moveTo>
              <a:arcTo wR="1043491" hR="1043491" stAng="17578557" swAng="19612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69B57-3117-4781-8DE8-B04D87241368}">
      <dsp:nvSpPr>
        <dsp:cNvPr id="0" name=""/>
        <dsp:cNvSpPr/>
      </dsp:nvSpPr>
      <dsp:spPr>
        <a:xfrm>
          <a:off x="3174262" y="722234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2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3199761" y="747733"/>
        <a:ext cx="752606" cy="471344"/>
      </dsp:txXfrm>
    </dsp:sp>
    <dsp:sp modelId="{DD890AE0-5DB0-49E5-B630-5C29138F33B4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2085553" y="988876"/>
              </a:moveTo>
              <a:arcTo wR="1043491" hR="1043491" stAng="21419988" swAng="21960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018F1-CFD0-4B38-B709-110A700068FF}">
      <dsp:nvSpPr>
        <dsp:cNvPr id="0" name=""/>
        <dsp:cNvSpPr/>
      </dsp:nvSpPr>
      <dsp:spPr>
        <a:xfrm>
          <a:off x="2795191" y="1888893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3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2820690" y="1914392"/>
        <a:ext cx="752606" cy="471344"/>
      </dsp:txXfrm>
    </dsp:sp>
    <dsp:sp modelId="{A5B87A71-B766-44C9-B1F7-298A0A4D5509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250893" y="2066164"/>
              </a:moveTo>
              <a:arcTo wR="1043491" hR="1043491" stAng="4712140" swAng="13757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DEEA9-19B1-40A5-A1B2-C35C12FB226D}">
      <dsp:nvSpPr>
        <dsp:cNvPr id="0" name=""/>
        <dsp:cNvSpPr/>
      </dsp:nvSpPr>
      <dsp:spPr>
        <a:xfrm>
          <a:off x="1568493" y="1888893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4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1593992" y="1914392"/>
        <a:ext cx="752606" cy="471344"/>
      </dsp:txXfrm>
    </dsp:sp>
    <dsp:sp modelId="{B893792F-FA7C-4BB2-9E7C-DC62E6BE6791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74358" y="1620971"/>
              </a:moveTo>
              <a:arcTo wR="1043491" hR="1043491" stAng="8783922" swAng="21960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335D1-D374-4EDB-9C53-E5522CE33C95}">
      <dsp:nvSpPr>
        <dsp:cNvPr id="0" name=""/>
        <dsp:cNvSpPr/>
      </dsp:nvSpPr>
      <dsp:spPr>
        <a:xfrm>
          <a:off x="1189423" y="722234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5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1214922" y="747733"/>
        <a:ext cx="752606" cy="471344"/>
      </dsp:txXfrm>
    </dsp:sp>
    <dsp:sp modelId="{6E8CFD34-1792-4590-AD8D-0018B6373E92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81838" y="454909"/>
              </a:moveTo>
              <a:arcTo wR="1043491" hR="1043491" stAng="12860183" swAng="19612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1B8AC-69F5-438E-8C3C-A3B1C5254E6E}">
      <dsp:nvSpPr>
        <dsp:cNvPr id="0" name=""/>
        <dsp:cNvSpPr/>
      </dsp:nvSpPr>
      <dsp:spPr>
        <a:xfrm>
          <a:off x="2181842" y="1199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7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2207341" y="26698"/>
        <a:ext cx="752606" cy="471344"/>
      </dsp:txXfrm>
    </dsp:sp>
    <dsp:sp modelId="{7DC1ECC0-171D-440E-8C6C-52CD03C11111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450813" y="82781"/>
              </a:moveTo>
              <a:arcTo wR="1043491" hR="1043491" stAng="17578557" swAng="19612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69B57-3117-4781-8DE8-B04D87241368}">
      <dsp:nvSpPr>
        <dsp:cNvPr id="0" name=""/>
        <dsp:cNvSpPr/>
      </dsp:nvSpPr>
      <dsp:spPr>
        <a:xfrm>
          <a:off x="3174262" y="722234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8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3199761" y="747733"/>
        <a:ext cx="752606" cy="471344"/>
      </dsp:txXfrm>
    </dsp:sp>
    <dsp:sp modelId="{DD890AE0-5DB0-49E5-B630-5C29138F33B4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2085553" y="988876"/>
              </a:moveTo>
              <a:arcTo wR="1043491" hR="1043491" stAng="21419988" swAng="21960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018F1-CFD0-4B38-B709-110A700068FF}">
      <dsp:nvSpPr>
        <dsp:cNvPr id="0" name=""/>
        <dsp:cNvSpPr/>
      </dsp:nvSpPr>
      <dsp:spPr>
        <a:xfrm>
          <a:off x="2795191" y="1888893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9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2820690" y="1914392"/>
        <a:ext cx="752606" cy="471344"/>
      </dsp:txXfrm>
    </dsp:sp>
    <dsp:sp modelId="{A5B87A71-B766-44C9-B1F7-298A0A4D5509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250893" y="2066164"/>
              </a:moveTo>
              <a:arcTo wR="1043491" hR="1043491" stAng="4712140" swAng="13757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DEEA9-19B1-40A5-A1B2-C35C12FB226D}">
      <dsp:nvSpPr>
        <dsp:cNvPr id="0" name=""/>
        <dsp:cNvSpPr/>
      </dsp:nvSpPr>
      <dsp:spPr>
        <a:xfrm>
          <a:off x="1568493" y="1888893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10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1593992" y="1914392"/>
        <a:ext cx="752606" cy="471344"/>
      </dsp:txXfrm>
    </dsp:sp>
    <dsp:sp modelId="{B893792F-FA7C-4BB2-9E7C-DC62E6BE6791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74358" y="1620971"/>
              </a:moveTo>
              <a:arcTo wR="1043491" hR="1043491" stAng="8783922" swAng="219609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335D1-D374-4EDB-9C53-E5522CE33C95}">
      <dsp:nvSpPr>
        <dsp:cNvPr id="0" name=""/>
        <dsp:cNvSpPr/>
      </dsp:nvSpPr>
      <dsp:spPr>
        <a:xfrm>
          <a:off x="1189423" y="722234"/>
          <a:ext cx="803604" cy="522342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Node 11</a:t>
          </a:r>
          <a:endParaRPr lang="en-US" sz="1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1214922" y="747733"/>
        <a:ext cx="752606" cy="471344"/>
      </dsp:txXfrm>
    </dsp:sp>
    <dsp:sp modelId="{6E8CFD34-1792-4590-AD8D-0018B6373E92}">
      <dsp:nvSpPr>
        <dsp:cNvPr id="0" name=""/>
        <dsp:cNvSpPr/>
      </dsp:nvSpPr>
      <dsp:spPr>
        <a:xfrm>
          <a:off x="1540153" y="262370"/>
          <a:ext cx="2086983" cy="2086983"/>
        </a:xfrm>
        <a:custGeom>
          <a:avLst/>
          <a:gdLst/>
          <a:ahLst/>
          <a:cxnLst/>
          <a:rect l="0" t="0" r="0" b="0"/>
          <a:pathLst>
            <a:path>
              <a:moveTo>
                <a:pt x="181838" y="454909"/>
              </a:moveTo>
              <a:arcTo wR="1043491" hR="1043491" stAng="12860183" swAng="19612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3DDDC-ECB4-4055-B3E9-282BFB7C519C}">
      <dsp:nvSpPr>
        <dsp:cNvPr id="0" name=""/>
        <dsp:cNvSpPr/>
      </dsp:nvSpPr>
      <dsp:spPr>
        <a:xfrm rot="19200000">
          <a:off x="1658" y="2675566"/>
          <a:ext cx="3331748" cy="2165636"/>
        </a:xfrm>
        <a:prstGeom prst="round2Same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Network clog is reduced</a:t>
          </a:r>
          <a:endParaRPr lang="en-US" sz="24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141353" y="2768917"/>
        <a:ext cx="3120312" cy="2059918"/>
      </dsp:txXfrm>
    </dsp:sp>
    <dsp:sp modelId="{89590297-3448-4EB0-81A9-BDC31828FEA5}">
      <dsp:nvSpPr>
        <dsp:cNvPr id="0" name=""/>
        <dsp:cNvSpPr/>
      </dsp:nvSpPr>
      <dsp:spPr>
        <a:xfrm>
          <a:off x="3775449" y="1302018"/>
          <a:ext cx="3331748" cy="2165636"/>
        </a:xfrm>
        <a:prstGeom prst="round2Same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Maintaining the state information efficient</a:t>
          </a:r>
          <a:endParaRPr lang="en-US" sz="24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3881167" y="1407736"/>
        <a:ext cx="3120312" cy="2059918"/>
      </dsp:txXfrm>
    </dsp:sp>
    <dsp:sp modelId="{0E9AB984-CBFC-42F9-AE59-2091B1580C7E}">
      <dsp:nvSpPr>
        <dsp:cNvPr id="0" name=""/>
        <dsp:cNvSpPr/>
      </dsp:nvSpPr>
      <dsp:spPr>
        <a:xfrm rot="2400000">
          <a:off x="7549241" y="2675566"/>
          <a:ext cx="3331748" cy="2165636"/>
        </a:xfrm>
        <a:prstGeom prst="round2Same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latin typeface="+mn-lt"/>
              <a:cs typeface="Times New Roman" panose="02020603050405020304" pitchFamily="18" charset="0"/>
            </a:rPr>
            <a:t>Information gathering very efficient</a:t>
          </a:r>
          <a:endParaRPr lang="en-US" sz="24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>
        <a:off x="7620982" y="2768917"/>
        <a:ext cx="3120312" cy="205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pPr/>
              <a:t>11/2/15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2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3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Cassandra’s core design brings together the data model described in Google’s Big table paper and the eventual consistency behavior of Amazon’s Dynamo 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661CB-C038-F042-9871-3894B5F20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9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8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0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79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47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92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96C76-9741-403C-A2C6-4229F1BD10E0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849283/bloomfilter-and-cassandra-why-used-and-why-hashed-several-times" TargetMode="External"/><Relationship Id="rId4" Type="http://schemas.openxmlformats.org/officeDocument/2006/relationships/hyperlink" Target="https://www.youtube.com/watch?v=d9NvnMcTVdQ" TargetMode="External"/><Relationship Id="rId5" Type="http://schemas.openxmlformats.org/officeDocument/2006/relationships/hyperlink" Target="http://kellabyte.com/2013/01/24/using-a-bloom-filter-to-reduce-expensive-operations-like-disk-io/" TargetMode="External"/><Relationship Id="rId6" Type="http://schemas.openxmlformats.org/officeDocument/2006/relationships/hyperlink" Target="http://docs.datastax.com/en/getting_started/doc/getting_started/usingCQL.html" TargetMode="External"/><Relationship Id="rId7" Type="http://schemas.openxmlformats.org/officeDocument/2006/relationships/hyperlink" Target="http://www.tutorialspoint.com/cassandra/cassandra_data_model.htm" TargetMode="External"/><Relationship Id="rId8" Type="http://schemas.openxmlformats.org/officeDocument/2006/relationships/hyperlink" Target="http://static.googleusercontent.com/media/research.google.com/en/archive/bigtable-osdi06.pdf" TargetMode="External"/><Relationship Id="rId9" Type="http://schemas.openxmlformats.org/officeDocument/2006/relationships/hyperlink" Target="http://www.slideshare.net/patrickmcfadin/the-data-model-is-dead-long-live-the-data-model" TargetMode="External"/><Relationship Id="rId10" Type="http://schemas.openxmlformats.org/officeDocument/2006/relationships/hyperlink" Target="https://www.cs.cornell.edu/projects/ladis2009/papers/lakshman-ladis2009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apache.org/cassandra/Operations#Range_changes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104" y="0"/>
            <a:ext cx="10782300" cy="2628900"/>
          </a:xfrm>
        </p:spPr>
        <p:txBody>
          <a:bodyPr/>
          <a:lstStyle/>
          <a:p>
            <a:r>
              <a:rPr lang="en-US" sz="5400" dirty="0" smtClean="0"/>
              <a:t>Cassandra </a:t>
            </a:r>
            <a:r>
              <a:rPr lang="en-US" sz="5400" dirty="0"/>
              <a:t>- A Decentralized Structured Storage </a:t>
            </a:r>
            <a:r>
              <a:rPr lang="en-US" sz="5400" dirty="0" smtClean="0"/>
              <a:t>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80" y="3271234"/>
            <a:ext cx="4903771" cy="3264142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Presented by:</a:t>
            </a:r>
          </a:p>
          <a:p>
            <a:r>
              <a:rPr lang="en-US" sz="2000" b="1" dirty="0" smtClean="0"/>
              <a:t>Mani </a:t>
            </a:r>
            <a:r>
              <a:rPr lang="en-US" sz="2000" b="1" dirty="0" err="1" smtClean="0"/>
              <a:t>Teja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Kurapati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Sairam </a:t>
            </a:r>
            <a:r>
              <a:rPr lang="en-US" sz="2000" b="1" dirty="0" err="1" smtClean="0"/>
              <a:t>Vudatha</a:t>
            </a:r>
            <a:r>
              <a:rPr lang="en-US" sz="2000" b="1" dirty="0" smtClean="0"/>
              <a:t>      </a:t>
            </a:r>
            <a:endParaRPr lang="en-US" sz="2000" b="1" dirty="0" smtClean="0"/>
          </a:p>
          <a:p>
            <a:r>
              <a:rPr lang="en-US" sz="2000" b="1" dirty="0" err="1" smtClean="0"/>
              <a:t>Likitha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Janga</a:t>
            </a:r>
            <a:endParaRPr lang="en-US" sz="2000" b="1" dirty="0" smtClean="0"/>
          </a:p>
          <a:p>
            <a:r>
              <a:rPr lang="en-US" sz="2000" b="1" dirty="0" err="1" smtClean="0"/>
              <a:t>Bhargavi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Pannem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r>
              <a:rPr lang="en-US" sz="2000" b="1" dirty="0" err="1" smtClean="0"/>
              <a:t>Yaswanth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Bonda</a:t>
            </a:r>
            <a:endParaRPr lang="en-US" sz="2000" b="1" dirty="0" smtClean="0"/>
          </a:p>
          <a:p>
            <a:r>
              <a:rPr lang="en-US" sz="2000" b="1" dirty="0" err="1" smtClean="0"/>
              <a:t>Kogila</a:t>
            </a:r>
            <a:r>
              <a:rPr lang="en-US" sz="2000" b="1" dirty="0" smtClean="0"/>
              <a:t> </a:t>
            </a:r>
            <a:r>
              <a:rPr lang="en-US" sz="2000" b="1" dirty="0" smtClean="0"/>
              <a:t>Vani </a:t>
            </a:r>
            <a:r>
              <a:rPr lang="en-US" sz="2000" b="1" dirty="0" err="1" smtClean="0"/>
              <a:t>Kannan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r>
              <a:rPr lang="en-US" sz="2000" b="1" dirty="0" err="1" smtClean="0"/>
              <a:t>Tharkin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Vankayala</a:t>
            </a:r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502">
        <p:fade/>
      </p:transition>
    </mc:Choice>
    <mc:Fallback xmlns="">
      <p:transition spd="med" advTm="155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Tunable Consistency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Consistency </a:t>
            </a:r>
            <a:r>
              <a:rPr lang="en-US" dirty="0">
                <a:latin typeface="Calibri Light" panose="020F0302020204030204" pitchFamily="34" charset="0"/>
              </a:rPr>
              <a:t>is tunable per operation, allowing consistency to be traded for higher availability as desired</a:t>
            </a:r>
            <a:r>
              <a:rPr lang="en-US" dirty="0" smtClean="0">
                <a:latin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Consistency Levels : All, Quorum, One, Two, 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Configurable synchronous/asynchronous operations.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Hinted-handoff feature and Read Repair feature.</a:t>
            </a:r>
          </a:p>
        </p:txBody>
      </p:sp>
    </p:spTree>
    <p:extLst>
      <p:ext uri="{BB962C8B-B14F-4D97-AF65-F5344CB8AC3E}">
        <p14:creationId xmlns:p14="http://schemas.microsoft.com/office/powerpoint/2010/main" val="233792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618"/>
    </mc:Choice>
    <mc:Fallback xmlns="">
      <p:transition spd="slow" advTm="13461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03" y="2521516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1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altLang="zh-CN" dirty="0" smtClean="0"/>
              <a:t>Table </a:t>
            </a:r>
            <a:r>
              <a:rPr lang="en-US" altLang="zh-CN" dirty="0"/>
              <a:t>is a multi dimensional map indexed by </a:t>
            </a:r>
            <a:r>
              <a:rPr lang="en-US" altLang="zh-CN" dirty="0" smtClean="0"/>
              <a:t>key.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Columns </a:t>
            </a:r>
            <a:r>
              <a:rPr lang="en-US" dirty="0"/>
              <a:t>are grouped together into sets called column </a:t>
            </a:r>
            <a:r>
              <a:rPr lang="en-US" dirty="0" smtClean="0"/>
              <a:t>families.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Column Families are of 2 types:</a:t>
            </a:r>
          </a:p>
          <a:p>
            <a:pPr marL="0" indent="0">
              <a:buNone/>
            </a:pPr>
            <a:r>
              <a:rPr lang="en-US" dirty="0" smtClean="0"/>
              <a:t>      - Simple Column Family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Super Column Family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Each Column has name, value and time stamp.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360">
        <p:fade/>
      </p:transition>
    </mc:Choice>
    <mc:Fallback xmlns="">
      <p:transition spd="med" advTm="333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relational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411367"/>
              </p:ext>
            </p:extLst>
          </p:nvPr>
        </p:nvGraphicFramePr>
        <p:xfrm>
          <a:off x="2678806" y="2157731"/>
          <a:ext cx="6735508" cy="219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754"/>
                <a:gridCol w="3367754"/>
              </a:tblGrid>
              <a:tr h="365888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Relational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Cassandra</a:t>
                      </a:r>
                      <a:endParaRPr lang="en-US" dirty="0"/>
                    </a:p>
                  </a:txBody>
                  <a:tcPr/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Keyspace</a:t>
                      </a:r>
                      <a:endParaRPr lang="en-US" dirty="0"/>
                    </a:p>
                  </a:txBody>
                  <a:tcPr/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Family</a:t>
                      </a:r>
                      <a:endParaRPr lang="en-US" dirty="0"/>
                    </a:p>
                  </a:txBody>
                  <a:tcPr/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Primary Key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Row Key</a:t>
                      </a:r>
                      <a:endParaRPr lang="en-US" dirty="0"/>
                    </a:p>
                  </a:txBody>
                  <a:tcPr/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Name /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</a:tr>
              <a:tr h="3658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642">
        <p:fade/>
      </p:transition>
    </mc:Choice>
    <mc:Fallback xmlns="">
      <p:transition spd="med" advTm="226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23891" y="2157731"/>
            <a:ext cx="6439437" cy="34832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37148" y="2793545"/>
            <a:ext cx="2318198" cy="2524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2320" y="2793545"/>
            <a:ext cx="1481071" cy="110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02320" y="4217245"/>
            <a:ext cx="1481071" cy="110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61785" y="2290972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Toy Stores (</a:t>
            </a:r>
            <a:r>
              <a:rPr lang="en-US" dirty="0" err="1" smtClean="0"/>
              <a:t>Keyspace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96551" y="3053681"/>
            <a:ext cx="148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Toy Store 2</a:t>
            </a:r>
          </a:p>
          <a:p>
            <a:pPr algn="ctr"/>
            <a:r>
              <a:rPr lang="en-US" sz="1400" dirty="0" smtClean="0"/>
              <a:t>(Column </a:t>
            </a:r>
            <a:r>
              <a:rPr lang="en-US" sz="1400" dirty="0" err="1" smtClean="0"/>
              <a:t>Famliy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96551" y="4501554"/>
            <a:ext cx="148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Toy Store 3</a:t>
            </a:r>
          </a:p>
          <a:p>
            <a:pPr algn="ctr"/>
            <a:r>
              <a:rPr lang="en-US" sz="1400" dirty="0" smtClean="0"/>
              <a:t>(Column Family)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37148" y="2790160"/>
            <a:ext cx="231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Toy Store 1 (Column Family)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4302212" y="3731129"/>
            <a:ext cx="695459" cy="12810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812181"/>
              </p:ext>
            </p:extLst>
          </p:nvPr>
        </p:nvGraphicFramePr>
        <p:xfrm>
          <a:off x="5139788" y="3296116"/>
          <a:ext cx="1348616" cy="171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08"/>
                <a:gridCol w="674308"/>
              </a:tblGrid>
              <a:tr h="4290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Price</a:t>
                      </a:r>
                      <a:endParaRPr lang="en-US" sz="1400" dirty="0"/>
                    </a:p>
                  </a:txBody>
                  <a:tcPr/>
                </a:tc>
              </a:tr>
              <a:tr h="4290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Toy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/>
                </a:tc>
              </a:tr>
              <a:tr h="4290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Toy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$2.22</a:t>
                      </a:r>
                      <a:endParaRPr lang="en-US" sz="1400" dirty="0"/>
                    </a:p>
                  </a:txBody>
                  <a:tcPr/>
                </a:tc>
              </a:tr>
              <a:tr h="4290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Toy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$4.6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40739" y="3735298"/>
            <a:ext cx="621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39418" y="4217767"/>
            <a:ext cx="621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2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39418" y="4614712"/>
            <a:ext cx="621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Key 3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39788" y="404307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997671" y="3894772"/>
            <a:ext cx="142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97671" y="4340470"/>
            <a:ext cx="142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97671" y="4763164"/>
            <a:ext cx="142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738">
        <p:fade/>
      </p:transition>
    </mc:Choice>
    <mc:Fallback xmlns="">
      <p:transition spd="med" advTm="357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Column Family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2450" y="2157731"/>
            <a:ext cx="7302321" cy="33029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904632" y="2599835"/>
            <a:ext cx="6297769" cy="2678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17076" y="2976125"/>
            <a:ext cx="1764406" cy="19833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5229" y="2976125"/>
            <a:ext cx="1764406" cy="19833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040833" y="3797211"/>
            <a:ext cx="1152726" cy="11622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59662" y="2219322"/>
            <a:ext cx="31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Company (</a:t>
            </a:r>
            <a:r>
              <a:rPr lang="en-US" dirty="0" err="1" smtClean="0"/>
              <a:t>Keyspace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1921" y="2606793"/>
            <a:ext cx="40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Employee details (Super Column Family)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810354"/>
              </p:ext>
            </p:extLst>
          </p:nvPr>
        </p:nvGraphicFramePr>
        <p:xfrm>
          <a:off x="4644544" y="3496433"/>
          <a:ext cx="17283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158"/>
                <a:gridCol w="864158"/>
              </a:tblGrid>
              <a:tr h="3642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</a:tr>
              <a:tr h="364269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  <a:tr h="364269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64269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17076" y="2979177"/>
            <a:ext cx="176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Demographics </a:t>
            </a:r>
          </a:p>
          <a:p>
            <a:pPr algn="ctr"/>
            <a:r>
              <a:rPr lang="en-US" sz="1400" dirty="0" smtClean="0"/>
              <a:t>(Super Column)</a:t>
            </a:r>
            <a:endParaRPr lang="en-US" sz="1400" dirty="0"/>
          </a:p>
        </p:txBody>
      </p:sp>
      <p:graphicFrame>
        <p:nvGraphicFramePr>
          <p:cNvPr id="2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351724"/>
              </p:ext>
            </p:extLst>
          </p:nvPr>
        </p:nvGraphicFramePr>
        <p:xfrm>
          <a:off x="6893663" y="3496433"/>
          <a:ext cx="173597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244"/>
                <a:gridCol w="773727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40,000</a:t>
                      </a:r>
                      <a:endParaRPr lang="en-US" sz="14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30,000</a:t>
                      </a:r>
                      <a:endParaRPr lang="en-US" sz="14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lead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28,000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866860" y="2979175"/>
            <a:ext cx="176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Work Profile</a:t>
            </a:r>
          </a:p>
          <a:p>
            <a:pPr algn="ctr"/>
            <a:r>
              <a:rPr lang="en-US" sz="1400" dirty="0" smtClean="0"/>
              <a:t>(Super Column)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018329" y="3811270"/>
            <a:ext cx="11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Rowkey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18329" y="4194661"/>
            <a:ext cx="11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Rowkey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26480" y="4577176"/>
            <a:ext cx="11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Rowkey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4" name="Straight Arrow Connector 3"/>
          <p:cNvCxnSpPr>
            <a:stCxn id="23" idx="3"/>
          </p:cNvCxnSpPr>
          <p:nvPr/>
        </p:nvCxnSpPr>
        <p:spPr>
          <a:xfrm>
            <a:off x="4216064" y="3995936"/>
            <a:ext cx="399381" cy="13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93364" y="4373155"/>
            <a:ext cx="428480" cy="5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86965" y="4724323"/>
            <a:ext cx="428480" cy="5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2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229">
        <p:fade/>
      </p:transition>
    </mc:Choice>
    <mc:Fallback xmlns="">
      <p:transition spd="med" advTm="372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1603" y="1755483"/>
            <a:ext cx="1241993" cy="4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5" name="Rectangle 4"/>
          <p:cNvSpPr/>
          <p:nvPr/>
        </p:nvSpPr>
        <p:spPr>
          <a:xfrm>
            <a:off x="7189372" y="2551443"/>
            <a:ext cx="1241993" cy="4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1743" y="2509968"/>
            <a:ext cx="1241993" cy="4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13596" y="3579535"/>
            <a:ext cx="2190932" cy="4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3766" y="3685271"/>
            <a:ext cx="1962885" cy="4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2740" y="4887345"/>
            <a:ext cx="1962885" cy="4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04658" y="4895449"/>
            <a:ext cx="1962885" cy="4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Key-value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31365" y="4874633"/>
            <a:ext cx="1962885" cy="453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17175" y="4887225"/>
            <a:ext cx="1962885" cy="440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31365" y="5986809"/>
            <a:ext cx="1962885" cy="413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17173" y="5986809"/>
            <a:ext cx="1962885" cy="432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3882740" y="2187245"/>
            <a:ext cx="2209861" cy="322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6092600" y="2188142"/>
            <a:ext cx="1717769" cy="363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99918" y="1787253"/>
            <a:ext cx="10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65371" y="2587406"/>
            <a:ext cx="10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Keyspace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31518" y="2563464"/>
            <a:ext cx="108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Keyspace</a:t>
            </a:r>
          </a:p>
        </p:txBody>
      </p: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 flipH="1">
            <a:off x="3875209" y="2942627"/>
            <a:ext cx="7531" cy="742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 flipH="1">
            <a:off x="7809062" y="2984102"/>
            <a:ext cx="1307" cy="595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93766" y="3711289"/>
            <a:ext cx="19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Family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3596" y="3608796"/>
            <a:ext cx="219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Column Family</a:t>
            </a:r>
          </a:p>
        </p:txBody>
      </p: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 flipH="1">
            <a:off x="2686101" y="4117930"/>
            <a:ext cx="1189108" cy="7775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3875209" y="4117930"/>
            <a:ext cx="988974" cy="769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13" idx="0"/>
          </p:cNvCxnSpPr>
          <p:nvPr/>
        </p:nvCxnSpPr>
        <p:spPr>
          <a:xfrm flipH="1">
            <a:off x="7198618" y="4012194"/>
            <a:ext cx="610444" cy="875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12" idx="0"/>
          </p:cNvCxnSpPr>
          <p:nvPr/>
        </p:nvCxnSpPr>
        <p:spPr>
          <a:xfrm>
            <a:off x="7809062" y="4012194"/>
            <a:ext cx="1603746" cy="862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82740" y="4921179"/>
            <a:ext cx="19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Key-value column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31365" y="4930165"/>
            <a:ext cx="19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Family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17175" y="4909329"/>
            <a:ext cx="19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Family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04658" y="4921179"/>
            <a:ext cx="19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Key-value column</a:t>
            </a:r>
          </a:p>
        </p:txBody>
      </p:sp>
      <p:cxnSp>
        <p:nvCxnSpPr>
          <p:cNvPr id="56" name="Straight Arrow Connector 55"/>
          <p:cNvCxnSpPr>
            <a:stCxn id="13" idx="2"/>
            <a:endCxn id="15" idx="0"/>
          </p:cNvCxnSpPr>
          <p:nvPr/>
        </p:nvCxnSpPr>
        <p:spPr>
          <a:xfrm flipH="1">
            <a:off x="7198616" y="5328108"/>
            <a:ext cx="2" cy="6587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2"/>
            <a:endCxn id="14" idx="0"/>
          </p:cNvCxnSpPr>
          <p:nvPr/>
        </p:nvCxnSpPr>
        <p:spPr>
          <a:xfrm>
            <a:off x="9412808" y="5328108"/>
            <a:ext cx="0" cy="6587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431364" y="6022681"/>
            <a:ext cx="19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Key-value column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17173" y="6013993"/>
            <a:ext cx="196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Key-value column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890">
        <p:fade/>
      </p:transition>
    </mc:Choice>
    <mc:Fallback xmlns="">
      <p:transition spd="med" advTm="338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is Flexible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 Contrast to relational model Cassandra supports flexible schema.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79" y="2011680"/>
            <a:ext cx="5290063" cy="25597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27278" y="6413679"/>
            <a:ext cx="49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1000" dirty="0"/>
              <a:t>Figure taken from http://www.tutorialspoint.com/cassandra/cassandra_data_model.htm</a:t>
            </a:r>
          </a:p>
        </p:txBody>
      </p:sp>
    </p:spTree>
    <p:extLst>
      <p:ext uri="{BB962C8B-B14F-4D97-AF65-F5344CB8AC3E}">
        <p14:creationId xmlns:p14="http://schemas.microsoft.com/office/powerpoint/2010/main" val="572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426">
        <p:fade/>
      </p:transition>
    </mc:Choice>
    <mc:Fallback xmlns="">
      <p:transition spd="med" advTm="304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Query Language (CQL)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Cassandra Query Language (CQL) is a query language for </a:t>
            </a:r>
            <a:r>
              <a:rPr lang="en-US" dirty="0" smtClean="0"/>
              <a:t>the Cassandra</a:t>
            </a:r>
            <a:r>
              <a:rPr lang="en-US" dirty="0"/>
              <a:t> database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sz="2600" b="1" dirty="0" smtClean="0"/>
              <a:t>CQL Statements: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Definition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Data Manipulation Statements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531">
        <p:fade/>
      </p:transition>
    </mc:Choice>
    <mc:Fallback xmlns="">
      <p:transition spd="med" advTm="175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Data Definition Statements: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CREATE KEYSPACE - creates a </a:t>
            </a:r>
            <a:r>
              <a:rPr lang="en-US" dirty="0" err="1" smtClean="0"/>
              <a:t>keyspace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- connects to a </a:t>
            </a:r>
            <a:r>
              <a:rPr lang="en-US" dirty="0" err="1" smtClean="0"/>
              <a:t>keyspace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ALTER KEYSPACE - alters properties of a </a:t>
            </a:r>
            <a:r>
              <a:rPr lang="en-US" dirty="0" err="1" smtClean="0"/>
              <a:t>keyspace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DROP KEYSPACE - removes a </a:t>
            </a:r>
            <a:r>
              <a:rPr lang="en-US" dirty="0" err="1" smtClean="0"/>
              <a:t>keyspace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CREATE TABLE - creates a new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ALTER TABLE - alters the table definition.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DROP TABLE - removes a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TRUNCATE – removes all data from 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188">
        <p:fade/>
      </p:transition>
    </mc:Choice>
    <mc:Fallback xmlns="">
      <p:transition spd="med" advTm="3418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ea typeface="SimSun" charset="0"/>
              </a:rPr>
              <a:t>What is Cassandra?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347"/>
            <a:ext cx="10515600" cy="482261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Cassandra </a:t>
            </a:r>
            <a:r>
              <a:rPr lang="en-US" dirty="0">
                <a:latin typeface="Calibri Light" panose="020F0302020204030204" pitchFamily="34" charset="0"/>
              </a:rPr>
              <a:t>is a </a:t>
            </a:r>
            <a:r>
              <a:rPr lang="en-US" dirty="0" smtClean="0">
                <a:latin typeface="Calibri Light" panose="020F0302020204030204" pitchFamily="34" charset="0"/>
              </a:rPr>
              <a:t>distributed database management system </a:t>
            </a:r>
            <a:r>
              <a:rPr lang="en-US" dirty="0">
                <a:latin typeface="Calibri Light" panose="020F0302020204030204" pitchFamily="34" charset="0"/>
              </a:rPr>
              <a:t>for managing </a:t>
            </a:r>
            <a:r>
              <a:rPr lang="en-US" dirty="0" smtClean="0">
                <a:latin typeface="Calibri Light" panose="020F0302020204030204" pitchFamily="34" charset="0"/>
              </a:rPr>
              <a:t>very large      amounts </a:t>
            </a:r>
            <a:r>
              <a:rPr lang="en-US" dirty="0">
                <a:latin typeface="Calibri Light" panose="020F0302020204030204" pitchFamily="34" charset="0"/>
              </a:rPr>
              <a:t>of structured data spread out across </a:t>
            </a:r>
            <a:r>
              <a:rPr lang="en-US" dirty="0" smtClean="0">
                <a:latin typeface="Calibri Light" panose="020F0302020204030204" pitchFamily="34" charset="0"/>
              </a:rPr>
              <a:t>many commodity </a:t>
            </a:r>
            <a:r>
              <a:rPr lang="en-US" dirty="0">
                <a:latin typeface="Calibri Light" panose="020F0302020204030204" pitchFamily="34" charset="0"/>
              </a:rPr>
              <a:t>servers, while providing highly available </a:t>
            </a:r>
            <a:r>
              <a:rPr lang="en-US" dirty="0" smtClean="0">
                <a:latin typeface="Calibri Light" panose="020F0302020204030204" pitchFamily="34" charset="0"/>
              </a:rPr>
              <a:t>service with </a:t>
            </a:r>
            <a:r>
              <a:rPr lang="en-US" dirty="0">
                <a:latin typeface="Calibri Light" panose="020F0302020204030204" pitchFamily="34" charset="0"/>
              </a:rPr>
              <a:t>no single point of failure</a:t>
            </a:r>
            <a:r>
              <a:rPr lang="en-US" dirty="0" smtClean="0">
                <a:latin typeface="Calibri Light" panose="020F03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Calibri Light" panose="020F03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Cassandra </a:t>
            </a:r>
            <a:r>
              <a:rPr lang="en-US" dirty="0">
                <a:latin typeface="Calibri Light" panose="020F0302020204030204" pitchFamily="34" charset="0"/>
              </a:rPr>
              <a:t>system was designed to run </a:t>
            </a:r>
            <a:r>
              <a:rPr lang="en-US" dirty="0" smtClean="0">
                <a:latin typeface="Calibri Light" panose="020F0302020204030204" pitchFamily="34" charset="0"/>
              </a:rPr>
              <a:t>on cheap </a:t>
            </a:r>
            <a:r>
              <a:rPr lang="en-US" dirty="0">
                <a:latin typeface="Calibri Light" panose="020F0302020204030204" pitchFamily="34" charset="0"/>
              </a:rPr>
              <a:t>commodity hardware and handle high write </a:t>
            </a:r>
            <a:r>
              <a:rPr lang="en-US" dirty="0" smtClean="0">
                <a:latin typeface="Calibri Light" panose="020F0302020204030204" pitchFamily="34" charset="0"/>
              </a:rPr>
              <a:t>throughput while </a:t>
            </a:r>
            <a:r>
              <a:rPr lang="en-US" dirty="0">
                <a:latin typeface="Calibri Light" panose="020F0302020204030204" pitchFamily="34" charset="0"/>
              </a:rPr>
              <a:t>not </a:t>
            </a:r>
            <a:r>
              <a:rPr lang="en-US" dirty="0" smtClean="0">
                <a:latin typeface="Calibri Light" panose="020F0302020204030204" pitchFamily="34" charset="0"/>
              </a:rPr>
              <a:t>sacrificing </a:t>
            </a:r>
            <a:r>
              <a:rPr lang="en-US" dirty="0">
                <a:latin typeface="Calibri Light" panose="020F0302020204030204" pitchFamily="34" charset="0"/>
              </a:rPr>
              <a:t>read </a:t>
            </a:r>
            <a:r>
              <a:rPr lang="en-US" dirty="0" smtClean="0">
                <a:latin typeface="Calibri Light" panose="020F0302020204030204" pitchFamily="34" charset="0"/>
              </a:rPr>
              <a:t>efficiency.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>
              <a:latin typeface="Calibri Light" panose="020F03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Cassandra </a:t>
            </a:r>
            <a:r>
              <a:rPr lang="en-US" dirty="0">
                <a:latin typeface="Calibri Light" panose="020F0302020204030204" pitchFamily="34" charset="0"/>
              </a:rPr>
              <a:t>offers robust support for clusters spanning multiple </a:t>
            </a:r>
            <a:r>
              <a:rPr lang="en-US" dirty="0" smtClean="0">
                <a:latin typeface="Calibri Light" panose="020F0302020204030204" pitchFamily="34" charset="0"/>
              </a:rPr>
              <a:t>datacenters, with </a:t>
            </a:r>
            <a:r>
              <a:rPr lang="en-US" dirty="0">
                <a:latin typeface="Calibri Light" panose="020F0302020204030204" pitchFamily="34" charset="0"/>
              </a:rPr>
              <a:t>asynchronous </a:t>
            </a:r>
            <a:r>
              <a:rPr lang="en-US" dirty="0" err="1">
                <a:latin typeface="Calibri Light" panose="020F0302020204030204" pitchFamily="34" charset="0"/>
              </a:rPr>
              <a:t>masterless</a:t>
            </a:r>
            <a:r>
              <a:rPr lang="en-US" dirty="0">
                <a:latin typeface="Calibri Light" panose="020F0302020204030204" pitchFamily="34" charset="0"/>
              </a:rPr>
              <a:t> replication allowing low latency operations for all clients.</a:t>
            </a:r>
          </a:p>
        </p:txBody>
      </p:sp>
    </p:spTree>
    <p:extLst>
      <p:ext uri="{BB962C8B-B14F-4D97-AF65-F5344CB8AC3E}">
        <p14:creationId xmlns:p14="http://schemas.microsoft.com/office/powerpoint/2010/main" val="3776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79"/>
    </mc:Choice>
    <mc:Fallback xmlns="">
      <p:transition spd="slow" advTm="657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CQL Data Manipulation Statements 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INSERT - </a:t>
            </a:r>
            <a:r>
              <a:rPr lang="en-US" dirty="0"/>
              <a:t>writes one or more columns for a given </a:t>
            </a:r>
            <a:r>
              <a:rPr lang="en-US" dirty="0" smtClean="0"/>
              <a:t>row in a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UPDATE -  updates one or more columns.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DELETE - </a:t>
            </a:r>
            <a:r>
              <a:rPr lang="en-US" dirty="0"/>
              <a:t>deletes columns and </a:t>
            </a:r>
            <a:r>
              <a:rPr lang="en-US" dirty="0" smtClean="0"/>
              <a:t>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CQL Queries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SELECT CLAUSE- </a:t>
            </a:r>
            <a:r>
              <a:rPr lang="en-US" dirty="0"/>
              <a:t> determines which columns needs to be queried and returned in the </a:t>
            </a:r>
            <a:r>
              <a:rPr lang="en-US" dirty="0" smtClean="0"/>
              <a:t>result-set.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WHERE CLAUSE - </a:t>
            </a:r>
            <a:r>
              <a:rPr lang="en-US" dirty="0"/>
              <a:t>specifies </a:t>
            </a:r>
            <a:r>
              <a:rPr lang="en-US" dirty="0" smtClean="0"/>
              <a:t>the </a:t>
            </a:r>
            <a:r>
              <a:rPr lang="en-US" dirty="0"/>
              <a:t>rows must </a:t>
            </a:r>
            <a:r>
              <a:rPr lang="en-US" dirty="0" smtClean="0"/>
              <a:t>to be queried.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848">
        <p:fade/>
      </p:transition>
    </mc:Choice>
    <mc:Fallback xmlns="">
      <p:transition spd="med" advTm="348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41" y="626634"/>
            <a:ext cx="528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a </a:t>
            </a:r>
            <a:r>
              <a:rPr lang="en-US" dirty="0" err="1" smtClean="0"/>
              <a:t>Keyspace</a:t>
            </a:r>
            <a:r>
              <a:rPr lang="en-US" dirty="0" smtClean="0"/>
              <a:t> “sairam”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37" y="1094822"/>
            <a:ext cx="4981575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6141" y="1706881"/>
            <a:ext cx="528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Keyspace</a:t>
            </a:r>
            <a:r>
              <a:rPr lang="en-US" dirty="0" smtClean="0"/>
              <a:t> “sairam”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140" y="2616658"/>
            <a:ext cx="528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a table/Column Family “Students”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5" y="2133040"/>
            <a:ext cx="4972050" cy="161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25" y="3065789"/>
            <a:ext cx="4991100" cy="771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6140" y="4204451"/>
            <a:ext cx="528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Inserting rows into Column </a:t>
            </a:r>
            <a:r>
              <a:rPr lang="en-US" dirty="0" err="1" smtClean="0"/>
              <a:t>Family“Students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37" y="4653582"/>
            <a:ext cx="4991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140" y="749058"/>
            <a:ext cx="528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elect * from students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140" y="3020308"/>
            <a:ext cx="528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err="1" smtClean="0"/>
              <a:t>lname,fname</a:t>
            </a:r>
            <a:r>
              <a:rPr lang="en-US" dirty="0" smtClean="0"/>
              <a:t> from students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0" y="1240814"/>
            <a:ext cx="4981575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9" y="3610535"/>
            <a:ext cx="498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Cassandra API consists of following three methods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insert(table</a:t>
            </a:r>
            <a:r>
              <a:rPr lang="en-US" dirty="0"/>
              <a:t>; key; </a:t>
            </a:r>
            <a:r>
              <a:rPr lang="en-US" dirty="0" err="1"/>
              <a:t>rowMutation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/>
              <a:t>get(table; key; </a:t>
            </a:r>
            <a:r>
              <a:rPr lang="en-US" dirty="0" err="1"/>
              <a:t>columnName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</a:t>
            </a:r>
            <a:r>
              <a:rPr lang="en-US" dirty="0"/>
              <a:t>delete(table; key; </a:t>
            </a:r>
            <a:r>
              <a:rPr lang="en-US" dirty="0" err="1"/>
              <a:t>columnName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1291">
        <p:fade/>
      </p:transition>
    </mc:Choice>
    <mc:Fallback xmlns="">
      <p:transition spd="med" advTm="5129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03" y="2521516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19">
        <p:fade/>
      </p:transition>
    </mc:Choice>
    <mc:Fallback xmlns="">
      <p:transition spd="med" advTm="54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58811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System Architecture</a:t>
            </a:r>
            <a:endParaRPr lang="en-IN" sz="5400" dirty="0">
              <a:solidFill>
                <a:schemeClr val="accent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2000" dirty="0" smtClean="0">
              <a:latin typeface="+mj-lt"/>
            </a:endParaRPr>
          </a:p>
          <a:p>
            <a:pPr marL="52070" lvl="0" indent="0">
              <a:spcBef>
                <a:spcPts val="0"/>
              </a:spcBef>
              <a:buClr>
                <a:srgbClr val="94C600"/>
              </a:buClr>
              <a:buSzPct val="100000"/>
              <a:buNone/>
            </a:pPr>
            <a:r>
              <a:rPr lang="en" sz="2000" dirty="0">
                <a:latin typeface="+mj-lt"/>
                <a:ea typeface="Calibri"/>
                <a:cs typeface="Calibri"/>
                <a:sym typeface="Calibri"/>
              </a:rPr>
              <a:t>Cassandra was designed with the understanding that system/ hardware failures can and do occur</a:t>
            </a:r>
          </a:p>
          <a:p>
            <a:pPr marL="52070" lvl="0" indent="0">
              <a:buClr>
                <a:srgbClr val="94C600"/>
              </a:buClr>
              <a:buSzPct val="100000"/>
              <a:buNone/>
            </a:pPr>
            <a:r>
              <a:rPr lang="en" sz="2000" dirty="0">
                <a:latin typeface="+mj-lt"/>
                <a:ea typeface="Calibri"/>
                <a:cs typeface="Calibri"/>
                <a:sym typeface="Calibri"/>
              </a:rPr>
              <a:t>Peer-to-peer, distributed system </a:t>
            </a:r>
          </a:p>
          <a:p>
            <a:pPr marL="52070" lvl="0" indent="0">
              <a:buClr>
                <a:srgbClr val="94C600"/>
              </a:buClr>
              <a:buSzPct val="100000"/>
              <a:buNone/>
            </a:pPr>
            <a:r>
              <a:rPr lang="en" sz="2000" dirty="0">
                <a:latin typeface="+mj-lt"/>
                <a:ea typeface="Calibri"/>
                <a:cs typeface="Calibri"/>
                <a:sym typeface="Calibri"/>
              </a:rPr>
              <a:t>All nodes are the same</a:t>
            </a:r>
          </a:p>
          <a:p>
            <a:pPr marL="52070" lvl="0" indent="0">
              <a:buClr>
                <a:srgbClr val="94C600"/>
              </a:buClr>
              <a:buSzPct val="100000"/>
              <a:buNone/>
            </a:pPr>
            <a:r>
              <a:rPr lang="en" sz="2000" dirty="0">
                <a:latin typeface="+mj-lt"/>
                <a:ea typeface="Calibri"/>
                <a:cs typeface="Calibri"/>
                <a:sym typeface="Calibri"/>
              </a:rPr>
              <a:t>Data partitioned among all nodes in the cluster</a:t>
            </a:r>
          </a:p>
          <a:p>
            <a:pPr marL="52070" lvl="0" indent="0">
              <a:buClr>
                <a:srgbClr val="94C600"/>
              </a:buClr>
              <a:buSzPct val="100000"/>
              <a:buNone/>
            </a:pPr>
            <a:r>
              <a:rPr lang="en" sz="2000" dirty="0">
                <a:latin typeface="+mj-lt"/>
                <a:ea typeface="Calibri"/>
                <a:cs typeface="Calibri"/>
                <a:sym typeface="Calibri"/>
              </a:rPr>
              <a:t>Custom data replication to ensure fault tolerance</a:t>
            </a:r>
          </a:p>
          <a:p>
            <a:pPr marL="52070" lvl="0" indent="0">
              <a:buClr>
                <a:srgbClr val="94C600"/>
              </a:buClr>
              <a:buSzPct val="100000"/>
              <a:buNone/>
            </a:pPr>
            <a:r>
              <a:rPr lang="en" sz="2000" dirty="0">
                <a:latin typeface="+mj-lt"/>
                <a:ea typeface="Calibri"/>
                <a:cs typeface="Calibri"/>
                <a:sym typeface="Calibri"/>
              </a:rPr>
              <a:t>Read/Write-anywhere design </a:t>
            </a:r>
            <a:endParaRPr lang="en" sz="2000" dirty="0" smtClean="0">
              <a:latin typeface="+mj-lt"/>
              <a:ea typeface="Calibri"/>
              <a:cs typeface="Calibri"/>
              <a:sym typeface="Calibri"/>
            </a:endParaRPr>
          </a:p>
          <a:p>
            <a:pPr marL="52070" lvl="0" indent="0">
              <a:buClr>
                <a:srgbClr val="94C600"/>
              </a:buClr>
              <a:buSzPct val="100000"/>
              <a:buNone/>
            </a:pPr>
            <a:r>
              <a:rPr lang="en-IN" sz="2000" dirty="0" smtClean="0">
                <a:latin typeface="+mj-lt"/>
              </a:rPr>
              <a:t>As we know the architecture of a storage system is complex as to obtain data consistency.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+mj-lt"/>
              </a:rPr>
              <a:t>Additional requirement to these is: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+mj-lt"/>
              </a:rPr>
              <a:t>Failure detection and recovery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+mj-lt"/>
              </a:rPr>
              <a:t>Concurrency and job scheduling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+mj-lt"/>
              </a:rPr>
              <a:t>System monitoring 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sz="2000" dirty="0" smtClean="0">
                <a:latin typeface="+mj-lt"/>
              </a:rPr>
              <a:t>Configuration management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94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</a:rPr>
              <a:t>Contd</a:t>
            </a:r>
            <a:r>
              <a:rPr lang="en-IN" sz="5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j-lt"/>
              </a:rPr>
              <a:t>Techniques used in Cassandra: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Partitioning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Replication</a:t>
            </a:r>
            <a:endParaRPr lang="en-IN" dirty="0">
              <a:latin typeface="+mj-lt"/>
            </a:endParaRP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Membership</a:t>
            </a:r>
            <a:endParaRPr lang="en-IN" dirty="0">
              <a:latin typeface="+mj-lt"/>
            </a:endParaRP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Failure handling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Scaling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j-lt"/>
              </a:rPr>
              <a:t>All these work in synchrony to handle any requests.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j-lt"/>
              </a:rPr>
              <a:t>For writes, system routes the requests and waits for acknowledgement but whereas for reads the system does according to the client requirement.</a:t>
            </a:r>
          </a:p>
        </p:txBody>
      </p:sp>
    </p:spTree>
    <p:extLst>
      <p:ext uri="{BB962C8B-B14F-4D97-AF65-F5344CB8AC3E}">
        <p14:creationId xmlns:p14="http://schemas.microsoft.com/office/powerpoint/2010/main" val="24367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Partitioning</a:t>
            </a:r>
            <a:endParaRPr lang="en-IN" sz="5400" dirty="0">
              <a:solidFill>
                <a:schemeClr val="accent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j-lt"/>
              </a:rPr>
              <a:t>Key feature - Scale incrementally.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j-lt"/>
              </a:rPr>
              <a:t>Cassandra partitions data dynamically across nodes in a cluster using consistent hashing.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j-lt"/>
              </a:rPr>
              <a:t>It uses an order pre-serving hash functions for hashing.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+mj-lt"/>
              </a:rPr>
              <a:t>Consistent Hashing Algorithm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Logical Ring of hash values.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Each node is given a position on this ring.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Each node is responsible for a LEFT range of hashes.</a:t>
            </a:r>
          </a:p>
          <a:p>
            <a:pPr marL="800100" lvl="1"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</a:rPr>
              <a:t>Each data item’s RIGHT neighbor is responsible for storage and replication.</a:t>
            </a:r>
          </a:p>
        </p:txBody>
      </p:sp>
    </p:spTree>
    <p:extLst>
      <p:ext uri="{BB962C8B-B14F-4D97-AF65-F5344CB8AC3E}">
        <p14:creationId xmlns:p14="http://schemas.microsoft.com/office/powerpoint/2010/main" val="13086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48744" y="61484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endParaRPr lang="en-IN" b="0" i="0" dirty="0" smtClean="0">
              <a:solidFill>
                <a:srgbClr val="808080"/>
              </a:solidFill>
              <a:effectLst/>
              <a:latin typeface="arial" panose="020B0604020202020204" pitchFamily="34" charset="0"/>
            </a:endParaRPr>
          </a:p>
          <a:p>
            <a:r>
              <a:rPr lang="en-IN" b="0" i="0" dirty="0" smtClean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IN" b="0" i="0" dirty="0" smtClean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2050" name="Picture 2" descr="http://www.ibm.com/developerworks/library/os-apache-cassandra/figure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237" y="973040"/>
            <a:ext cx="6181858" cy="506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IN" dirty="0" smtClean="0"/>
              <a:t>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6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smtClean="0">
                <a:solidFill>
                  <a:schemeClr val="accent1"/>
                </a:solidFill>
              </a:rPr>
              <a:t>Example: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+mj-lt"/>
              </a:rPr>
              <a:t>Now consider a case where the replication factor is 3; clients randomly write or read from a coordinator (every node in the system can act as a coordinator and a data node) in the cluster</a:t>
            </a:r>
            <a:r>
              <a:rPr lang="en-IN" sz="24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j-lt"/>
              </a:rPr>
              <a:t> </a:t>
            </a:r>
            <a:r>
              <a:rPr lang="en-IN" sz="2400" dirty="0">
                <a:latin typeface="+mj-lt"/>
              </a:rPr>
              <a:t>The node calculates a hash of the row key and provides the coordinator enough information to write to the right node in the </a:t>
            </a:r>
            <a:r>
              <a:rPr lang="en-IN" sz="2400" dirty="0" smtClean="0">
                <a:latin typeface="+mj-lt"/>
              </a:rPr>
              <a:t>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j-lt"/>
              </a:rPr>
              <a:t>The </a:t>
            </a:r>
            <a:r>
              <a:rPr lang="en-IN" sz="2400" dirty="0">
                <a:latin typeface="+mj-lt"/>
              </a:rPr>
              <a:t>coordinator also looks at the replication factor and writes to the </a:t>
            </a:r>
            <a:r>
              <a:rPr lang="en-IN" sz="2400" dirty="0" smtClean="0">
                <a:latin typeface="+mj-lt"/>
              </a:rPr>
              <a:t>neighbouring </a:t>
            </a:r>
            <a:r>
              <a:rPr lang="en-IN" sz="2400" dirty="0">
                <a:latin typeface="+mj-lt"/>
              </a:rPr>
              <a:t>nodes in the ring order</a:t>
            </a:r>
            <a:r>
              <a:rPr lang="en-IN" sz="24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+mj-lt"/>
              </a:rPr>
              <a:t> Cassandra uses the </a:t>
            </a:r>
            <a:r>
              <a:rPr lang="en-IN" sz="2400" b="1" dirty="0">
                <a:latin typeface="+mj-lt"/>
              </a:rPr>
              <a:t>Gossip Protocol</a:t>
            </a:r>
            <a:r>
              <a:rPr lang="en-IN" sz="2400" dirty="0">
                <a:latin typeface="+mj-lt"/>
              </a:rPr>
              <a:t> in the background to allow the nodes to communicate with each other and detect any faulty nodes in the cluster.</a:t>
            </a:r>
            <a:endParaRPr lang="en-IN" sz="24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46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39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History Of Cassandra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Cassandra was initially developed at Facebook to power their Inbox Search feature.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It was released as an open source project on 2008.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In 2009, it became an Apache Incubator project.</a:t>
            </a:r>
            <a:r>
              <a:rPr lang="en-US" dirty="0">
                <a:latin typeface="Calibri Light" panose="020F0302020204030204" pitchFamily="34" charset="0"/>
              </a:rPr>
              <a:t> </a:t>
            </a:r>
            <a:endParaRPr lang="en-US" dirty="0" smtClean="0">
              <a:latin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In 2010 </a:t>
            </a:r>
            <a:r>
              <a:rPr lang="en-US" dirty="0">
                <a:latin typeface="Calibri Light" panose="020F0302020204030204" pitchFamily="34" charset="0"/>
              </a:rPr>
              <a:t>it graduated to a top-level project</a:t>
            </a:r>
            <a:r>
              <a:rPr lang="en-US" dirty="0" smtClean="0">
                <a:latin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4" name="Shape 4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791343" y="4595014"/>
            <a:ext cx="1478899" cy="15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8"/>
    </mc:Choice>
    <mc:Fallback xmlns="">
      <p:transition spd="slow" advTm="25688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 descr="http://docs.datastax.com/en/cassandra/1.2/cassandra/images/read_access_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529" y="1690688"/>
            <a:ext cx="6748530" cy="436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12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1133341"/>
          </a:xfrm>
        </p:spPr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</a:rPr>
              <a:t>Advantages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+mj-lt"/>
              </a:rPr>
              <a:t>The main advantage is that departure or arrival of each node only affects its immediate neighbour nodes.</a:t>
            </a:r>
          </a:p>
          <a:p>
            <a:pPr marL="38100" lvl="0" indent="0">
              <a:buClr>
                <a:srgbClr val="000000"/>
              </a:buClr>
              <a:buSzPct val="166666"/>
              <a:buNone/>
            </a:pPr>
            <a:r>
              <a:rPr lang="en" sz="2400" dirty="0" smtClean="0">
                <a:latin typeface="+mj-lt"/>
              </a:rPr>
              <a:t>Decentralized design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" dirty="0" smtClean="0">
                <a:latin typeface="+mj-lt"/>
              </a:rPr>
              <a:t>Each node has the same role</a:t>
            </a:r>
          </a:p>
          <a:p>
            <a:pPr marL="38100" lvl="0" indent="0">
              <a:buClr>
                <a:srgbClr val="000000"/>
              </a:buClr>
              <a:buSzPct val="166666"/>
              <a:buNone/>
            </a:pPr>
            <a:r>
              <a:rPr lang="en" sz="2400" dirty="0" smtClean="0">
                <a:latin typeface="+mj-lt"/>
              </a:rPr>
              <a:t>No single point of failure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" dirty="0" smtClean="0">
                <a:latin typeface="+mj-lt"/>
              </a:rPr>
              <a:t>Avoids issues of master-slave DBMS’s</a:t>
            </a:r>
          </a:p>
          <a:p>
            <a:pPr marL="38100" lvl="0" indent="0">
              <a:buClr>
                <a:srgbClr val="000000"/>
              </a:buClr>
              <a:buSzPct val="166666"/>
              <a:buNone/>
            </a:pPr>
            <a:r>
              <a:rPr lang="en" sz="2400" dirty="0" smtClean="0">
                <a:latin typeface="+mj-lt"/>
              </a:rPr>
              <a:t>No bottlenecking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Minimal administration</a:t>
            </a:r>
            <a:endParaRPr lang="en" sz="2400" dirty="0">
              <a:latin typeface="+mj-lt"/>
            </a:endParaRPr>
          </a:p>
          <a:p>
            <a:pPr marL="38100" lvl="0" indent="0">
              <a:buClr>
                <a:srgbClr val="000000"/>
              </a:buClr>
              <a:buSzPct val="166666"/>
              <a:buNone/>
            </a:pPr>
            <a:r>
              <a:rPr lang="en" sz="2400" dirty="0">
                <a:latin typeface="+mj-lt"/>
              </a:rPr>
              <a:t>Replication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" dirty="0">
                <a:latin typeface="+mj-lt"/>
              </a:rPr>
              <a:t>Data is automatically replicated to multiple nodes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" dirty="0">
                <a:latin typeface="+mj-lt"/>
              </a:rPr>
              <a:t>Allows failed nodes to be immediately replaced</a:t>
            </a:r>
          </a:p>
          <a:p>
            <a:pPr marL="38100" lvl="0" indent="0">
              <a:buClr>
                <a:srgbClr val="000000"/>
              </a:buClr>
              <a:buSzPct val="166666"/>
              <a:buNone/>
            </a:pPr>
            <a:r>
              <a:rPr lang="en" sz="2400" dirty="0">
                <a:latin typeface="+mj-lt"/>
              </a:rPr>
              <a:t>Distribution of data to multiple data centers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" dirty="0">
                <a:latin typeface="+mj-lt"/>
              </a:rPr>
              <a:t>An entire data center can go down without data loss occurring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pPr marL="38100" lvl="0" indent="0">
              <a:buClr>
                <a:srgbClr val="000000"/>
              </a:buClr>
              <a:buSzPct val="166666"/>
              <a:buNone/>
            </a:pPr>
            <a:endParaRPr lang="en-IN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27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936978" y="467444"/>
            <a:ext cx="10564141" cy="599355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5400" dirty="0">
                <a:ea typeface="Calibri"/>
                <a:cs typeface="Calibri"/>
                <a:sym typeface="Calibri"/>
              </a:rPr>
              <a:t>Transparent Elasticity</a:t>
            </a:r>
          </a:p>
        </p:txBody>
      </p:sp>
      <p:sp>
        <p:nvSpPr>
          <p:cNvPr id="309" name="Shape 309"/>
          <p:cNvSpPr/>
          <p:nvPr/>
        </p:nvSpPr>
        <p:spPr>
          <a:xfrm>
            <a:off x="1016001" y="1262579"/>
            <a:ext cx="10485119" cy="76944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n" sz="240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Nodes can be added and removed from Cassandra online, with no downtime being experienced. </a:t>
            </a:r>
          </a:p>
        </p:txBody>
      </p:sp>
      <p:sp>
        <p:nvSpPr>
          <p:cNvPr id="310" name="Shape 310"/>
          <p:cNvSpPr/>
          <p:nvPr/>
        </p:nvSpPr>
        <p:spPr>
          <a:xfrm>
            <a:off x="1461702" y="3382919"/>
            <a:ext cx="2616597" cy="1870012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endParaRPr sz="2400" dirty="0"/>
          </a:p>
        </p:txBody>
      </p:sp>
      <p:sp>
        <p:nvSpPr>
          <p:cNvPr id="311" name="Shape 311"/>
          <p:cNvSpPr/>
          <p:nvPr/>
        </p:nvSpPr>
        <p:spPr>
          <a:xfrm>
            <a:off x="2447209" y="3223184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2" name="Shape 312"/>
          <p:cNvSpPr/>
          <p:nvPr/>
        </p:nvSpPr>
        <p:spPr>
          <a:xfrm>
            <a:off x="3544954" y="3621881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13" name="Shape 313"/>
          <p:cNvSpPr/>
          <p:nvPr/>
        </p:nvSpPr>
        <p:spPr>
          <a:xfrm>
            <a:off x="3568697" y="4672988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14" name="Shape 314"/>
          <p:cNvSpPr/>
          <p:nvPr/>
        </p:nvSpPr>
        <p:spPr>
          <a:xfrm>
            <a:off x="2517070" y="5043013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15" name="Shape 315"/>
          <p:cNvSpPr/>
          <p:nvPr/>
        </p:nvSpPr>
        <p:spPr>
          <a:xfrm>
            <a:off x="1370373" y="4631121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16" name="Shape 316"/>
          <p:cNvSpPr/>
          <p:nvPr/>
        </p:nvSpPr>
        <p:spPr>
          <a:xfrm>
            <a:off x="1356278" y="3621881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17" name="Shape 317"/>
          <p:cNvSpPr/>
          <p:nvPr/>
        </p:nvSpPr>
        <p:spPr>
          <a:xfrm>
            <a:off x="6618665" y="2863559"/>
            <a:ext cx="4170465" cy="3044375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endParaRPr sz="2400" dirty="0"/>
          </a:p>
        </p:txBody>
      </p:sp>
      <p:sp>
        <p:nvSpPr>
          <p:cNvPr id="318" name="Shape 318"/>
          <p:cNvSpPr/>
          <p:nvPr/>
        </p:nvSpPr>
        <p:spPr>
          <a:xfrm>
            <a:off x="8443793" y="2678546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19" name="Shape 319"/>
          <p:cNvSpPr/>
          <p:nvPr/>
        </p:nvSpPr>
        <p:spPr>
          <a:xfrm>
            <a:off x="8555638" y="5712425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20" name="Shape 320"/>
          <p:cNvSpPr/>
          <p:nvPr/>
        </p:nvSpPr>
        <p:spPr>
          <a:xfrm>
            <a:off x="6351993" y="4114297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21" name="Shape 321"/>
          <p:cNvSpPr/>
          <p:nvPr/>
        </p:nvSpPr>
        <p:spPr>
          <a:xfrm>
            <a:off x="10522457" y="4165653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22" name="Shape 322"/>
          <p:cNvSpPr/>
          <p:nvPr/>
        </p:nvSpPr>
        <p:spPr>
          <a:xfrm>
            <a:off x="9371590" y="2863560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23" name="Shape 323"/>
          <p:cNvSpPr/>
          <p:nvPr/>
        </p:nvSpPr>
        <p:spPr>
          <a:xfrm>
            <a:off x="10196204" y="3408197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24" name="Shape 324"/>
          <p:cNvSpPr/>
          <p:nvPr/>
        </p:nvSpPr>
        <p:spPr>
          <a:xfrm>
            <a:off x="10255781" y="4882908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25" name="Shape 325"/>
          <p:cNvSpPr/>
          <p:nvPr/>
        </p:nvSpPr>
        <p:spPr>
          <a:xfrm>
            <a:off x="9638264" y="5413040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26" name="Shape 326"/>
          <p:cNvSpPr/>
          <p:nvPr/>
        </p:nvSpPr>
        <p:spPr>
          <a:xfrm>
            <a:off x="7420557" y="5518002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27" name="Shape 327"/>
          <p:cNvSpPr/>
          <p:nvPr/>
        </p:nvSpPr>
        <p:spPr>
          <a:xfrm>
            <a:off x="6618665" y="4990533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28" name="Shape 328"/>
          <p:cNvSpPr/>
          <p:nvPr/>
        </p:nvSpPr>
        <p:spPr>
          <a:xfrm>
            <a:off x="6728160" y="3372424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29" name="Shape 329"/>
          <p:cNvSpPr/>
          <p:nvPr/>
        </p:nvSpPr>
        <p:spPr>
          <a:xfrm>
            <a:off x="7464708" y="2853158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330" name="Shape 330"/>
          <p:cNvSpPr/>
          <p:nvPr/>
        </p:nvSpPr>
        <p:spPr>
          <a:xfrm>
            <a:off x="4754880" y="3778224"/>
            <a:ext cx="1178560" cy="8528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17376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936978" y="467444"/>
            <a:ext cx="10564141" cy="599355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5400" dirty="0">
                <a:ea typeface="Calibri"/>
                <a:cs typeface="Calibri"/>
                <a:sym typeface="Calibri"/>
              </a:rPr>
              <a:t>Transparent Scalability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6001" y="1262579"/>
            <a:ext cx="10485119" cy="76944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n" sz="240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Addition of Cassandra nodes increases performance linearly and ability to manage TB’s-PB’s of data. </a:t>
            </a:r>
          </a:p>
        </p:txBody>
      </p:sp>
      <p:sp>
        <p:nvSpPr>
          <p:cNvPr id="337" name="Shape 337"/>
          <p:cNvSpPr/>
          <p:nvPr/>
        </p:nvSpPr>
        <p:spPr>
          <a:xfrm>
            <a:off x="1461702" y="3382919"/>
            <a:ext cx="2616597" cy="1870012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endParaRPr sz="2400" dirty="0"/>
          </a:p>
        </p:txBody>
      </p:sp>
      <p:sp>
        <p:nvSpPr>
          <p:cNvPr id="338" name="Shape 338"/>
          <p:cNvSpPr/>
          <p:nvPr/>
        </p:nvSpPr>
        <p:spPr>
          <a:xfrm>
            <a:off x="2447209" y="3223184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39" name="Shape 339"/>
          <p:cNvSpPr/>
          <p:nvPr/>
        </p:nvSpPr>
        <p:spPr>
          <a:xfrm>
            <a:off x="3544954" y="3621881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40" name="Shape 340"/>
          <p:cNvSpPr/>
          <p:nvPr/>
        </p:nvSpPr>
        <p:spPr>
          <a:xfrm>
            <a:off x="3568697" y="4672988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41" name="Shape 341"/>
          <p:cNvSpPr/>
          <p:nvPr/>
        </p:nvSpPr>
        <p:spPr>
          <a:xfrm>
            <a:off x="2517070" y="5043013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2" name="Shape 342"/>
          <p:cNvSpPr/>
          <p:nvPr/>
        </p:nvSpPr>
        <p:spPr>
          <a:xfrm>
            <a:off x="1370373" y="4631121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43" name="Shape 343"/>
          <p:cNvSpPr/>
          <p:nvPr/>
        </p:nvSpPr>
        <p:spPr>
          <a:xfrm>
            <a:off x="1356278" y="3621881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44" name="Shape 344"/>
          <p:cNvSpPr/>
          <p:nvPr/>
        </p:nvSpPr>
        <p:spPr>
          <a:xfrm>
            <a:off x="6618665" y="2863559"/>
            <a:ext cx="4170465" cy="3044375"/>
          </a:xfrm>
          <a:prstGeom prst="ellipse">
            <a:avLst/>
          </a:prstGeom>
          <a:solidFill>
            <a:srgbClr val="EEECE1"/>
          </a:solidFill>
          <a:ln w="9525" cap="flat">
            <a:solidFill>
              <a:srgbClr val="9BBB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endParaRPr sz="2400" dirty="0"/>
          </a:p>
        </p:txBody>
      </p:sp>
      <p:sp>
        <p:nvSpPr>
          <p:cNvPr id="345" name="Shape 345"/>
          <p:cNvSpPr/>
          <p:nvPr/>
        </p:nvSpPr>
        <p:spPr>
          <a:xfrm>
            <a:off x="8443793" y="2678546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8555638" y="5712425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47" name="Shape 347"/>
          <p:cNvSpPr/>
          <p:nvPr/>
        </p:nvSpPr>
        <p:spPr>
          <a:xfrm>
            <a:off x="6351993" y="4114297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48" name="Shape 348"/>
          <p:cNvSpPr/>
          <p:nvPr/>
        </p:nvSpPr>
        <p:spPr>
          <a:xfrm>
            <a:off x="10522457" y="4165653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49" name="Shape 349"/>
          <p:cNvSpPr/>
          <p:nvPr/>
        </p:nvSpPr>
        <p:spPr>
          <a:xfrm>
            <a:off x="9371590" y="2863560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50" name="Shape 350"/>
          <p:cNvSpPr/>
          <p:nvPr/>
        </p:nvSpPr>
        <p:spPr>
          <a:xfrm>
            <a:off x="10196204" y="3408197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51" name="Shape 351"/>
          <p:cNvSpPr/>
          <p:nvPr/>
        </p:nvSpPr>
        <p:spPr>
          <a:xfrm>
            <a:off x="10255781" y="4882908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52" name="Shape 352"/>
          <p:cNvSpPr/>
          <p:nvPr/>
        </p:nvSpPr>
        <p:spPr>
          <a:xfrm>
            <a:off x="9638264" y="5413040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53" name="Shape 353"/>
          <p:cNvSpPr/>
          <p:nvPr/>
        </p:nvSpPr>
        <p:spPr>
          <a:xfrm>
            <a:off x="7420557" y="5518002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54" name="Shape 354"/>
          <p:cNvSpPr/>
          <p:nvPr/>
        </p:nvSpPr>
        <p:spPr>
          <a:xfrm>
            <a:off x="6618665" y="4990533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55" name="Shape 355"/>
          <p:cNvSpPr/>
          <p:nvPr/>
        </p:nvSpPr>
        <p:spPr>
          <a:xfrm>
            <a:off x="6728160" y="3372424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356" name="Shape 356"/>
          <p:cNvSpPr/>
          <p:nvPr/>
        </p:nvSpPr>
        <p:spPr>
          <a:xfrm>
            <a:off x="7464708" y="2853158"/>
            <a:ext cx="533345" cy="370025"/>
          </a:xfrm>
          <a:prstGeom prst="ellipse">
            <a:avLst/>
          </a:prstGeom>
          <a:gradFill>
            <a:gsLst>
              <a:gs pos="0">
                <a:srgbClr val="9FCA4A"/>
              </a:gs>
              <a:gs pos="100000">
                <a:srgbClr val="EBFEC1"/>
              </a:gs>
            </a:gsLst>
            <a:lin ang="16200000" scaled="0"/>
          </a:gradFill>
          <a:ln w="9525" cap="flat">
            <a:solidFill>
              <a:srgbClr val="98B95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9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357" name="Shape 357"/>
          <p:cNvSpPr/>
          <p:nvPr/>
        </p:nvSpPr>
        <p:spPr>
          <a:xfrm>
            <a:off x="4754880" y="3778224"/>
            <a:ext cx="1178560" cy="8528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ctr" anchorCtr="0">
            <a:noAutofit/>
          </a:bodyPr>
          <a:lstStyle/>
          <a:p>
            <a:endParaRPr sz="2400" dirty="0"/>
          </a:p>
        </p:txBody>
      </p:sp>
      <p:sp>
        <p:nvSpPr>
          <p:cNvPr id="358" name="Shape 358"/>
          <p:cNvSpPr txBox="1"/>
          <p:nvPr/>
        </p:nvSpPr>
        <p:spPr>
          <a:xfrm>
            <a:off x="1830220" y="4012458"/>
            <a:ext cx="2057699" cy="52322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throughput = 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7552571" y="3991907"/>
            <a:ext cx="2440229" cy="52322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throughput = N x 2</a:t>
            </a:r>
          </a:p>
        </p:txBody>
      </p:sp>
    </p:spTree>
    <p:extLst>
      <p:ext uri="{BB962C8B-B14F-4D97-AF65-F5344CB8AC3E}">
        <p14:creationId xmlns:p14="http://schemas.microsoft.com/office/powerpoint/2010/main" val="2195202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936978" y="467444"/>
            <a:ext cx="10564141" cy="599355"/>
          </a:xfrm>
          <a:prstGeom prst="rect">
            <a:avLst/>
          </a:prstGeom>
          <a:noFill/>
          <a:ln>
            <a:noFill/>
          </a:ln>
        </p:spPr>
        <p:txBody>
          <a:bodyPr vert="horz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5400" dirty="0">
                <a:ea typeface="Calibri"/>
                <a:cs typeface="Calibri"/>
                <a:sym typeface="Calibri"/>
              </a:rPr>
              <a:t>High Availability</a:t>
            </a:r>
          </a:p>
        </p:txBody>
      </p:sp>
      <p:sp>
        <p:nvSpPr>
          <p:cNvPr id="365" name="Shape 365"/>
          <p:cNvSpPr/>
          <p:nvPr/>
        </p:nvSpPr>
        <p:spPr>
          <a:xfrm>
            <a:off x="936978" y="1255157"/>
            <a:ext cx="10485119" cy="769440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>
              <a:buSzPct val="25000"/>
            </a:pPr>
            <a:r>
              <a:rPr lang="en" sz="2400" dirty="0">
                <a:solidFill>
                  <a:srgbClr val="000000"/>
                </a:solidFill>
                <a:latin typeface="+mj-lt"/>
                <a:ea typeface="Calibri"/>
                <a:cs typeface="Calibri"/>
                <a:sym typeface="Calibri"/>
              </a:rPr>
              <a:t>Cassandra, with its peer-to-peer architecture has no single point of failure. 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85476" y="2024597"/>
            <a:ext cx="3890312" cy="4185134"/>
          </a:xfrm>
          <a:prstGeom prst="rect">
            <a:avLst/>
          </a:prstGeom>
        </p:spPr>
      </p:pic>
      <p:pic>
        <p:nvPicPr>
          <p:cNvPr id="367" name="Shape 36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665170" y="2905759"/>
            <a:ext cx="352004" cy="352004"/>
          </a:xfrm>
          <a:prstGeom prst="rect">
            <a:avLst/>
          </a:prstGeom>
        </p:spPr>
      </p:pic>
      <p:cxnSp>
        <p:nvCxnSpPr>
          <p:cNvPr id="368" name="Shape 368"/>
          <p:cNvCxnSpPr/>
          <p:nvPr/>
        </p:nvCxnSpPr>
        <p:spPr>
          <a:xfrm>
            <a:off x="7017174" y="2905759"/>
            <a:ext cx="758613" cy="618247"/>
          </a:xfrm>
          <a:prstGeom prst="straightConnector1">
            <a:avLst/>
          </a:prstGeom>
          <a:noFill/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4080815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</a:rPr>
              <a:t>Disadvantages</a:t>
            </a:r>
            <a:endParaRPr lang="en-IN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+mj-lt"/>
              </a:rPr>
              <a:t>Some challenges of consistent hashing algorithm: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Random position </a:t>
            </a:r>
            <a:r>
              <a:rPr lang="en-IN" dirty="0" smtClean="0">
                <a:latin typeface="+mj-lt"/>
              </a:rPr>
              <a:t>assignment.</a:t>
            </a:r>
            <a:endParaRPr lang="en-IN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Heterogeneity.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 smtClean="0">
                <a:latin typeface="+mj-lt"/>
              </a:rPr>
              <a:t>Ordering per partition is done and </a:t>
            </a:r>
            <a:r>
              <a:rPr lang="en-IN" dirty="0">
                <a:latin typeface="+mj-lt"/>
              </a:rPr>
              <a:t>is specified at table creation time. Again, this is to enforce good application design; sorting thousands or millions of rows can be fast in development, but sorting billions in production is a bad idea</a:t>
            </a:r>
            <a:r>
              <a:rPr lang="en-IN" dirty="0" smtClean="0">
                <a:latin typeface="+mj-lt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latin typeface="+mj-lt"/>
              </a:rPr>
              <a:t>No join or subquery support, and limited support for aggregation. This is by </a:t>
            </a:r>
            <a:r>
              <a:rPr lang="en-IN" dirty="0" smtClean="0">
                <a:latin typeface="+mj-lt"/>
              </a:rPr>
              <a:t>design, </a:t>
            </a:r>
            <a:r>
              <a:rPr lang="en-IN" dirty="0">
                <a:latin typeface="+mj-lt"/>
              </a:rPr>
              <a:t>to force you to </a:t>
            </a:r>
            <a:r>
              <a:rPr lang="en-IN" dirty="0" smtClean="0">
                <a:latin typeface="+mj-lt"/>
              </a:rPr>
              <a:t>de-normalize </a:t>
            </a:r>
            <a:r>
              <a:rPr lang="en-IN" dirty="0">
                <a:latin typeface="+mj-lt"/>
              </a:rPr>
              <a:t>into partitions that can be efficiently queried from a single replica, instead of having to gather data from across the entire cluster.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85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03" y="2521516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1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" y="365125"/>
            <a:ext cx="11225011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5400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Core Distributed Technique : Replication</a:t>
            </a:r>
            <a: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</a:b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30438" y="1893194"/>
          <a:ext cx="9823361" cy="395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4961200" y="2163651"/>
            <a:ext cx="29618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480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Times New Roman" panose="02020603050405020304" pitchFamily="18" charset="0"/>
              </a:rPr>
              <a:t>Replication</a:t>
            </a:r>
            <a:endParaRPr lang="en-US" sz="4800" dirty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3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312" y="-16158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Replication</a:t>
            </a:r>
            <a:r>
              <a:rPr lang="en-US" sz="5400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Factor</a:t>
            </a:r>
            <a:endParaRPr lang="en-US" sz="5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914400"/>
            <a:ext cx="10851524" cy="57182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Replication is controlled by replication factor</a:t>
            </a:r>
          </a:p>
          <a:p>
            <a:r>
              <a:rPr lang="en-US" sz="2400" dirty="0" smtClean="0"/>
              <a:t>Total number of replicas across the cluster</a:t>
            </a:r>
          </a:p>
          <a:p>
            <a:r>
              <a:rPr lang="en-US" sz="2400" dirty="0" smtClean="0"/>
              <a:t>Replicator factor 1 means only one copy of a row on node in a cluster.</a:t>
            </a:r>
          </a:p>
          <a:p>
            <a:r>
              <a:rPr lang="en-US" sz="2400" dirty="0"/>
              <a:t>2</a:t>
            </a:r>
            <a:r>
              <a:rPr lang="en-US" sz="2400" dirty="0" smtClean="0"/>
              <a:t> means two copies of a row stored in a cluster.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column family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data is inserted and assigned a row key</a:t>
            </a:r>
          </a:p>
          <a:p>
            <a:pPr marL="0" indent="0">
              <a:buNone/>
            </a:pPr>
            <a:r>
              <a:rPr lang="en-US" sz="2400" dirty="0" smtClean="0"/>
              <a:t>In a column family					copy of the row is replicated 						             		across various nodes in cluster 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5616709" y="3014902"/>
          <a:ext cx="8128000" cy="249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54769" y="3886307"/>
          <a:ext cx="45233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37"/>
                <a:gridCol w="1130837"/>
                <a:gridCol w="1130837"/>
                <a:gridCol w="1130837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2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096000" y="4208023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023325" y="2785145"/>
            <a:ext cx="1370656" cy="322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>
                <a:solidFill>
                  <a:prstClr val="black"/>
                </a:solidFill>
              </a:rPr>
              <a:t>Original row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76634" y="3509012"/>
            <a:ext cx="1370656" cy="322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>
                <a:solidFill>
                  <a:prstClr val="black"/>
                </a:solidFill>
              </a:rPr>
              <a:t>Copy of row</a:t>
            </a:r>
          </a:p>
        </p:txBody>
      </p:sp>
    </p:spTree>
    <p:extLst>
      <p:ext uri="{BB962C8B-B14F-4D97-AF65-F5344CB8AC3E}">
        <p14:creationId xmlns:p14="http://schemas.microsoft.com/office/powerpoint/2010/main" val="22976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Replication Policies</a:t>
            </a:r>
            <a:endParaRPr lang="en-US" sz="5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Cassandra provides various options how the data needs to be replicated.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Various replication Policies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Rack Unaware [Simple Strategy]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Rack Aware(within data center ) [Network Topology Strategy]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anose="02020603050405020304" pitchFamily="18" charset="0"/>
              </a:rPr>
              <a:t>Data Center aware [Network Topology Strategy]</a:t>
            </a:r>
          </a:p>
          <a:p>
            <a:pPr marL="0" indent="0">
              <a:buNone/>
            </a:pP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65418" y="6439858"/>
            <a:ext cx="78025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*Image </a:t>
            </a:r>
            <a:r>
              <a:rPr lang="en-US" sz="1100" dirty="0"/>
              <a:t>source: http://www.slideshare.net/datastaxjp/e35-cassandra</a:t>
            </a:r>
          </a:p>
          <a:p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19" y="1355699"/>
            <a:ext cx="9144000" cy="50087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992" y="572432"/>
            <a:ext cx="8498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  <a:latin typeface="+mj-lt"/>
              </a:rPr>
              <a:t>Evolution of </a:t>
            </a:r>
            <a:r>
              <a:rPr lang="en-US" sz="4400" dirty="0" smtClean="0">
                <a:solidFill>
                  <a:srgbClr val="00B0F0"/>
                </a:solidFill>
                <a:latin typeface="+mj-lt"/>
              </a:rPr>
              <a:t>Cassandra</a:t>
            </a:r>
            <a:endParaRPr lang="en-US" sz="44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747" y="4537895"/>
            <a:ext cx="1001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31972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08"/>
    </mc:Choice>
    <mc:Fallback xmlns="">
      <p:transition spd="slow" advTm="47908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461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Rack Unware: Simple Strategy </a:t>
            </a:r>
            <a:endParaRPr lang="en-US" sz="5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Places the original row on a node determined by the </a:t>
            </a:r>
            <a:r>
              <a:rPr lang="en-US" sz="2400" dirty="0" err="1" smtClean="0">
                <a:cs typeface="Times New Roman" panose="02020603050405020304" pitchFamily="18" charset="0"/>
              </a:rPr>
              <a:t>partitioner</a:t>
            </a:r>
            <a:r>
              <a:rPr lang="en-US" sz="2400" dirty="0" smtClean="0">
                <a:cs typeface="Times New Roman" panose="02020603050405020304" pitchFamily="18" charset="0"/>
              </a:rPr>
              <a:t>. Additional Replica rows are placed on the next nodes clockwise in the ring without considering rack or data center location.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54769" y="3886307"/>
          <a:ext cx="45233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37"/>
                <a:gridCol w="1130837"/>
                <a:gridCol w="1130837"/>
                <a:gridCol w="1130837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2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22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877059" y="434969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/>
          </p:nvPr>
        </p:nvGraphicFramePr>
        <p:xfrm>
          <a:off x="5423526" y="3375511"/>
          <a:ext cx="8128000" cy="249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1732004" y="3449507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column family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16319" y="2854349"/>
            <a:ext cx="1199626" cy="609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Original row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64378" y="3588076"/>
            <a:ext cx="1199626" cy="6091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Copy of row</a:t>
            </a:r>
          </a:p>
        </p:txBody>
      </p:sp>
    </p:spTree>
    <p:extLst>
      <p:ext uri="{BB962C8B-B14F-4D97-AF65-F5344CB8AC3E}">
        <p14:creationId xmlns:p14="http://schemas.microsoft.com/office/powerpoint/2010/main" val="20037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Rack Aware : Network Topology Strategy</a:t>
            </a:r>
            <a:endParaRPr lang="en-US" sz="5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68" y="1690688"/>
            <a:ext cx="10515600" cy="4351338"/>
          </a:xfrm>
        </p:spPr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Original row is placed according to the </a:t>
            </a:r>
            <a:r>
              <a:rPr lang="en-US" sz="2400" dirty="0" err="1" smtClean="0">
                <a:cs typeface="Times New Roman" panose="02020603050405020304" pitchFamily="18" charset="0"/>
              </a:rPr>
              <a:t>partitioner</a:t>
            </a:r>
            <a:r>
              <a:rPr lang="en-US" sz="2400" dirty="0" smtClean="0">
                <a:cs typeface="Times New Roman" panose="02020603050405020304" pitchFamily="18" charset="0"/>
              </a:rPr>
              <a:t> .Additional replica rows in the same data center are then placed clockwise until a node in a different rack from the previous replica is </a:t>
            </a:r>
            <a:r>
              <a:rPr lang="en-US" sz="2400" dirty="0" err="1" smtClean="0">
                <a:cs typeface="Times New Roman" panose="02020603050405020304" pitchFamily="18" charset="0"/>
              </a:rPr>
              <a:t>found.If</a:t>
            </a:r>
            <a:r>
              <a:rPr lang="en-US" sz="2400" dirty="0" smtClean="0">
                <a:cs typeface="Times New Roman" panose="02020603050405020304" pitchFamily="18" charset="0"/>
              </a:rPr>
              <a:t> there is no such node additional replicas will be placed in the same rack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77442" y="3729977"/>
          <a:ext cx="5167290" cy="244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5017930" y="3631843"/>
            <a:ext cx="4151828" cy="268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5022" y="4098568"/>
            <a:ext cx="1193442" cy="1890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52197" y="4098568"/>
            <a:ext cx="1193442" cy="1890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24877" y="4636394"/>
            <a:ext cx="1173587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49781" y="4662152"/>
            <a:ext cx="1173587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05022" y="5299656"/>
            <a:ext cx="1173587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49782" y="5403313"/>
            <a:ext cx="1173587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44732" y="3729977"/>
            <a:ext cx="113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RACK 1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9781" y="3729977"/>
            <a:ext cx="953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RACK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4245" y="4250964"/>
            <a:ext cx="103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65739" y="4945487"/>
            <a:ext cx="116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65739" y="5611033"/>
            <a:ext cx="89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Node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7011" y="4315538"/>
            <a:ext cx="101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Node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3792" y="5063047"/>
            <a:ext cx="104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3938" y="5611033"/>
            <a:ext cx="9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Node 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55324" y="3631843"/>
            <a:ext cx="528033" cy="3090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134682" y="5980365"/>
            <a:ext cx="690627" cy="4848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41074" y="4079700"/>
            <a:ext cx="528033" cy="3090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</a:rPr>
              <a:t>R1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01991" y="3983068"/>
            <a:ext cx="479468" cy="3183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</a:rPr>
              <a:t>R2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310" y="6435383"/>
            <a:ext cx="54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R-Replicas for a column family row key</a:t>
            </a:r>
            <a:endParaRPr 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3859" y="6176963"/>
            <a:ext cx="17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Data center 1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79" y="1"/>
            <a:ext cx="11929145" cy="158189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Data Center </a:t>
            </a:r>
            <a:r>
              <a:rPr lang="en-US" sz="5400" dirty="0">
                <a:solidFill>
                  <a:schemeClr val="accent1"/>
                </a:solidFill>
                <a:cs typeface="Times New Roman" panose="02020603050405020304" pitchFamily="18" charset="0"/>
              </a:rPr>
              <a:t>A</a:t>
            </a:r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ware-Network Topology Strategy</a:t>
            </a:r>
            <a:endParaRPr lang="en-US" sz="5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Allows replication between multiple data centers.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-724079" y="2545121"/>
          <a:ext cx="5167290" cy="244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382315" y="2545121"/>
            <a:ext cx="2623176" cy="2632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5224888" y="2545121"/>
          <a:ext cx="5167290" cy="244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ectangle 9"/>
          <p:cNvSpPr/>
          <p:nvPr/>
        </p:nvSpPr>
        <p:spPr>
          <a:xfrm>
            <a:off x="9211435" y="4001294"/>
            <a:ext cx="2623176" cy="2632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90175" y="2934573"/>
            <a:ext cx="953036" cy="1890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44077" y="2934573"/>
            <a:ext cx="953036" cy="1890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39142" y="4421792"/>
            <a:ext cx="953036" cy="1890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01630" y="4421792"/>
            <a:ext cx="953036" cy="1890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91375" y="4136287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RACK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480606" y="3635937"/>
            <a:ext cx="944450" cy="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490175" y="4241130"/>
            <a:ext cx="1004911" cy="1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44077" y="3635937"/>
            <a:ext cx="970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01505" y="4288491"/>
            <a:ext cx="1004911" cy="1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418035" y="4972790"/>
            <a:ext cx="1004911" cy="1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92202" y="2636281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</a:t>
            </a:r>
            <a:r>
              <a:rPr lang="en-US" dirty="0" smtClean="0">
                <a:solidFill>
                  <a:prstClr val="black"/>
                </a:solidFill>
              </a:rPr>
              <a:t> 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386909" y="5695060"/>
            <a:ext cx="1004911" cy="1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640098" y="4971363"/>
            <a:ext cx="1004911" cy="1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0656733" y="5715837"/>
            <a:ext cx="1004911" cy="1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90175" y="2596838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25778" y="4026877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RACK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82473" y="3102766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17722" y="3861214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15755" y="4440224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50158" y="3100589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4865" y="3887408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5312" y="4423550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41277" y="4556785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86011" y="5238543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Node 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70444" y="5802494"/>
            <a:ext cx="9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37941" y="4569113"/>
            <a:ext cx="109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736336" y="5283614"/>
            <a:ext cx="9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11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13080" y="5819784"/>
            <a:ext cx="101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170046" y="2229054"/>
            <a:ext cx="531791" cy="389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</a:rPr>
              <a:t>R1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4105" y="4853996"/>
            <a:ext cx="531791" cy="389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</a:rPr>
              <a:t>R2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8095260" y="2215458"/>
            <a:ext cx="531791" cy="389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</a:rPr>
              <a:t>R3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157728" y="2838913"/>
            <a:ext cx="531791" cy="389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</a:rPr>
              <a:t>R1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341782" y="3370171"/>
            <a:ext cx="531791" cy="389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</a:rPr>
              <a:t>R2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122082" y="4782026"/>
            <a:ext cx="531791" cy="389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</a:rPr>
              <a:t>R3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050" y="6220555"/>
            <a:ext cx="561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</a:rPr>
              <a:t>R-Replicas for a column 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family</a:t>
            </a:r>
            <a:r>
              <a:rPr lang="en-US" sz="2400" dirty="0" smtClean="0">
                <a:solidFill>
                  <a:prstClr val="black"/>
                </a:solidFill>
              </a:rPr>
              <a:t> row key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713" y="5494789"/>
            <a:ext cx="243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Data Center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704959" y="2504746"/>
            <a:ext cx="243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Data Center 2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562"/>
            <a:ext cx="11822806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Core Distributed </a:t>
            </a:r>
            <a:r>
              <a:rPr lang="en-US" sz="5400" dirty="0">
                <a:solidFill>
                  <a:schemeClr val="accent1"/>
                </a:solidFill>
                <a:cs typeface="Times New Roman" panose="02020603050405020304" pitchFamily="18" charset="0"/>
              </a:rPr>
              <a:t>T</a:t>
            </a:r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echnique-Membership</a:t>
            </a:r>
            <a:endParaRPr lang="en-US" sz="5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51" y="3306103"/>
            <a:ext cx="10515600" cy="4351338"/>
          </a:xfrm>
        </p:spPr>
        <p:txBody>
          <a:bodyPr/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Cluster membership in Cassandra is based on the Scuttlebutt Gossip based mechanism.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There is a need to know the state of every other node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In peer to peer network if every node talks with every other node then there would lot of network communication.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Cassandra intelligent solution : intercommunication 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The node communicates with other </a:t>
            </a:r>
            <a:r>
              <a:rPr lang="en-US" sz="2400" dirty="0" err="1" smtClean="0">
                <a:cs typeface="Times New Roman" panose="02020603050405020304" pitchFamily="18" charset="0"/>
              </a:rPr>
              <a:t>node,it</a:t>
            </a:r>
            <a:r>
              <a:rPr lang="en-US" sz="2400" dirty="0" smtClean="0">
                <a:cs typeface="Times New Roman" panose="02020603050405020304" pitchFamily="18" charset="0"/>
              </a:rPr>
              <a:t> passes the information of itself along with the information of the other it has communicated in the past ,so it is gossip.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6087" y="105959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25944" y="2164803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chemeClr val="tx1"/>
                </a:solidFill>
              </a:rPr>
              <a:t>Node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77600" y="229403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94630" y="337841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9940344" y="2136920"/>
            <a:ext cx="0" cy="10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5" idx="3"/>
          </p:cNvCxnSpPr>
          <p:nvPr/>
        </p:nvCxnSpPr>
        <p:spPr>
          <a:xfrm flipH="1">
            <a:off x="9940344" y="1973998"/>
            <a:ext cx="762943" cy="6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 flipH="1">
            <a:off x="10551830" y="1973998"/>
            <a:ext cx="151457" cy="140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1"/>
          </p:cNvCxnSpPr>
          <p:nvPr/>
        </p:nvCxnSpPr>
        <p:spPr>
          <a:xfrm>
            <a:off x="10703287" y="1973998"/>
            <a:ext cx="574313" cy="77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7" idx="0"/>
          </p:cNvCxnSpPr>
          <p:nvPr/>
        </p:nvCxnSpPr>
        <p:spPr>
          <a:xfrm>
            <a:off x="9940344" y="2622003"/>
            <a:ext cx="611486" cy="75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6" idx="1"/>
          </p:cNvCxnSpPr>
          <p:nvPr/>
        </p:nvCxnSpPr>
        <p:spPr>
          <a:xfrm>
            <a:off x="9940344" y="2622003"/>
            <a:ext cx="1337256" cy="12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  <a:endCxn id="6" idx="1"/>
          </p:cNvCxnSpPr>
          <p:nvPr/>
        </p:nvCxnSpPr>
        <p:spPr>
          <a:xfrm flipV="1">
            <a:off x="10551830" y="2751230"/>
            <a:ext cx="725770" cy="62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84" y="7874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Gossip Failure Detection</a:t>
            </a:r>
            <a:endParaRPr lang="en-US" sz="5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2015" y="161946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ode1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396" y="309512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 4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1115" y="3378577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</a:t>
            </a:r>
            <a:r>
              <a:rPr lang="en-US" dirty="0" smtClean="0">
                <a:solidFill>
                  <a:prstClr val="black"/>
                </a:solidFill>
              </a:rPr>
              <a:t>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43429" y="4799416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 3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stCxn id="4" idx="1"/>
            <a:endCxn id="4" idx="1"/>
          </p:cNvCxnSpPr>
          <p:nvPr/>
        </p:nvCxnSpPr>
        <p:spPr>
          <a:xfrm>
            <a:off x="2462015" y="207666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38800" y="1704312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ode1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39400" y="1690688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Node2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55969" y="2938989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ode1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56569" y="2962141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Node2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8800" y="4075158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ode1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73738" y="4096582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Node2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endCxn id="28" idx="1"/>
          </p:cNvCxnSpPr>
          <p:nvPr/>
        </p:nvCxnSpPr>
        <p:spPr>
          <a:xfrm flipV="1">
            <a:off x="6553200" y="2147888"/>
            <a:ext cx="3886200" cy="13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570369" y="4540158"/>
            <a:ext cx="3886200" cy="13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74106" y="179218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GossipDigestSynMessage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27650" y="299081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GossipDigestAckMessage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10632" y="414130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GossipDigestAck2Message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05740" y="5397636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ode1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431884" y="5434945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Node3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500589" y="5892145"/>
            <a:ext cx="3886200" cy="13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994006" y="5391955"/>
            <a:ext cx="1661374" cy="957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264462" y="5391954"/>
            <a:ext cx="1442434" cy="957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85539" y="551238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GossipDigestSynMessage</a:t>
            </a:r>
            <a:endParaRPr lang="en-US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3280410" y="5870649"/>
            <a:ext cx="2412848" cy="893694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84653" y="5944078"/>
            <a:ext cx="233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No </a:t>
            </a:r>
            <a:r>
              <a:rPr lang="en-US" dirty="0" err="1" smtClean="0">
                <a:solidFill>
                  <a:prstClr val="black"/>
                </a:solidFill>
              </a:rPr>
              <a:t>Ack</a:t>
            </a:r>
            <a:r>
              <a:rPr lang="en-US" dirty="0" smtClean="0">
                <a:solidFill>
                  <a:prstClr val="black"/>
                </a:solidFill>
              </a:rPr>
              <a:t> Message Received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6" name="Straight Arrow Connector 55"/>
          <p:cNvCxnSpPr>
            <a:stCxn id="30" idx="1"/>
            <a:endCxn id="29" idx="3"/>
          </p:cNvCxnSpPr>
          <p:nvPr/>
        </p:nvCxnSpPr>
        <p:spPr>
          <a:xfrm flipH="1" flipV="1">
            <a:off x="6570369" y="3396189"/>
            <a:ext cx="3886200" cy="2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264461" y="6439024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Node 3 is down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6" name="Straight Connector 35"/>
          <p:cNvCxnSpPr>
            <a:stCxn id="6" idx="3"/>
            <a:endCxn id="4" idx="2"/>
          </p:cNvCxnSpPr>
          <p:nvPr/>
        </p:nvCxnSpPr>
        <p:spPr>
          <a:xfrm flipV="1">
            <a:off x="1420796" y="2533868"/>
            <a:ext cx="1498419" cy="101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3"/>
            <a:endCxn id="8" idx="0"/>
          </p:cNvCxnSpPr>
          <p:nvPr/>
        </p:nvCxnSpPr>
        <p:spPr>
          <a:xfrm>
            <a:off x="1420796" y="3552328"/>
            <a:ext cx="779833" cy="1247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0"/>
            <a:endCxn id="7" idx="1"/>
          </p:cNvCxnSpPr>
          <p:nvPr/>
        </p:nvCxnSpPr>
        <p:spPr>
          <a:xfrm flipV="1">
            <a:off x="2200629" y="3835777"/>
            <a:ext cx="1490486" cy="96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" idx="2"/>
            <a:endCxn id="7" idx="1"/>
          </p:cNvCxnSpPr>
          <p:nvPr/>
        </p:nvCxnSpPr>
        <p:spPr>
          <a:xfrm>
            <a:off x="2919215" y="2533868"/>
            <a:ext cx="771900" cy="1301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" idx="0"/>
            <a:endCxn id="4" idx="2"/>
          </p:cNvCxnSpPr>
          <p:nvPr/>
        </p:nvCxnSpPr>
        <p:spPr>
          <a:xfrm flipV="1">
            <a:off x="2200629" y="2533868"/>
            <a:ext cx="718586" cy="2265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3"/>
            <a:endCxn id="7" idx="1"/>
          </p:cNvCxnSpPr>
          <p:nvPr/>
        </p:nvCxnSpPr>
        <p:spPr>
          <a:xfrm>
            <a:off x="1420796" y="3552328"/>
            <a:ext cx="2270319" cy="28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9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4108" y="4784116"/>
            <a:ext cx="4963923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400"/>
            <a:r>
              <a:rPr lang="en-US" sz="2800" dirty="0" smtClean="0">
                <a:solidFill>
                  <a:prstClr val="black"/>
                </a:solidFill>
              </a:rPr>
              <a:t>Gossip Protocol-failure detection</a:t>
            </a:r>
          </a:p>
          <a:p>
            <a:pPr algn="ctr" defTabSz="914400"/>
            <a:endParaRPr lang="en-US" sz="5400" dirty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734096" y="553792"/>
          <a:ext cx="10882648" cy="61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0684" y="78747"/>
            <a:ext cx="10515600" cy="1325563"/>
          </a:xfrm>
        </p:spPr>
        <p:txBody>
          <a:bodyPr>
            <a:normAutofit/>
          </a:bodyPr>
          <a:lstStyle/>
          <a:p>
            <a:endParaRPr lang="en-US" sz="5400" dirty="0">
              <a:solidFill>
                <a:schemeClr val="accent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03" y="2521516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1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Bootstrapping is adding a new node to the 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If we don’t give a token position explicitly for the new node, it chooses a random token for its position in the ring or else it takes the position as specified.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will be a sizes to each cluster so that we can add nodes only up to that maximum number in that cluster.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0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-579549"/>
            <a:ext cx="10772775" cy="2157731"/>
          </a:xfrm>
        </p:spPr>
        <p:txBody>
          <a:bodyPr/>
          <a:lstStyle/>
          <a:p>
            <a:r>
              <a:rPr lang="en-US" dirty="0" smtClean="0"/>
              <a:t>Before joining into the cluster: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184856"/>
            <a:ext cx="10753725" cy="52674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Every node needs to contact any one of few particular node called seeds of the cluster before joining into the cluster.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Example: If we want to add a node into a cluster with cluster size 7 :-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22" y="2466208"/>
            <a:ext cx="4437420" cy="4391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903" y="2678536"/>
            <a:ext cx="3677928" cy="41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bootstrapping: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this, the existing token information is gossiped around the ring/cluster, so that all the other nodes know about its location.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Thus </a:t>
            </a:r>
            <a:r>
              <a:rPr lang="en-US" dirty="0"/>
              <a:t>any other node can request a required key to the correct node directly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Note: You should make sure that the gossiping is finished before starting another bootstrap.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Administrators can use a command line tool or a browser to connect to Cassandra node and add or delete a node in the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279"/>
            <a:ext cx="10515600" cy="60103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Features Of Cassandra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680"/>
            <a:ext cx="10515600" cy="47331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Decentralized and Distributed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Fault tolerant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Durable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Tunable Consistency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Linearly Scalable</a:t>
            </a:r>
          </a:p>
        </p:txBody>
      </p:sp>
    </p:spTree>
    <p:extLst>
      <p:ext uri="{BB962C8B-B14F-4D97-AF65-F5344CB8AC3E}">
        <p14:creationId xmlns:p14="http://schemas.microsoft.com/office/powerpoint/2010/main" val="26628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03"/>
    </mc:Choice>
    <mc:Fallback xmlns="">
      <p:transition spd="slow" advTm="23103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cluster: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When we have different loads on each node in the cluster, the cluster is unbalanced.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So we use scaling to balance the load on each node in a cluster.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bootstrap a node next to the node with high load so that the node’s load can be relieved by half.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Any node can initiate the Cassandra bootstrap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Example:-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42901"/>
          </a:xfrm>
        </p:spPr>
        <p:txBody>
          <a:bodyPr/>
          <a:lstStyle/>
          <a:p>
            <a:r>
              <a:rPr lang="en-US" dirty="0" smtClean="0"/>
              <a:t>Example of scaling: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6656" y="1738648"/>
            <a:ext cx="10753725" cy="40392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have a cluster with size=7.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cluster is unbalanced due to it’s load on the nodes.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So node 1 initiates </a:t>
            </a:r>
            <a:r>
              <a:rPr lang="en-US" dirty="0"/>
              <a:t>the Cassandra bootstrap </a:t>
            </a:r>
            <a:r>
              <a:rPr lang="en-US" dirty="0" smtClean="0"/>
              <a:t>algorithm, now see the result.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b="5704"/>
          <a:stretch/>
        </p:blipFill>
        <p:spPr>
          <a:xfrm>
            <a:off x="1171977" y="3164985"/>
            <a:ext cx="9160494" cy="33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Rate: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Node can share its work by sending data from it to other with a transfer at a rate of 40 MB/sec.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Research has been going on to have multiple replicas in this transfer by parallelizing the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Persistence: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Cassandra relies on the local system for data persistence.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can discuss this further by seeing read and write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write into both the commit log and update into the in-memory data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Because if Cassandra system crashes then we can recover it from the commit log.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Then when the memTable is full we flush the data into the disk and empty the commit log also.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Note: Here all writes are sequential to the disk and generate an index for easy lookups based on </a:t>
            </a:r>
            <a:r>
              <a:rPr lang="en-US" dirty="0" err="1" smtClean="0"/>
              <a:t>rowkey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5714999"/>
            <a:ext cx="10753725" cy="551329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Fig taken from: https</a:t>
            </a:r>
            <a:r>
              <a:rPr lang="en-US" sz="1200" dirty="0">
                <a:solidFill>
                  <a:schemeClr val="tx1"/>
                </a:solidFill>
              </a:rPr>
              <a:t>://www.youtube.com/watch?v=d9NvnMcTVdQ</a:t>
            </a:r>
          </a:p>
          <a:p>
            <a:endParaRPr lang="en-US" sz="1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3" y="1563293"/>
            <a:ext cx="8121791" cy="34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576806"/>
            <a:ext cx="10772775" cy="1658198"/>
          </a:xfrm>
        </p:spPr>
        <p:txBody>
          <a:bodyPr/>
          <a:lstStyle/>
          <a:p>
            <a:r>
              <a:rPr lang="en-US" dirty="0" smtClean="0"/>
              <a:t>Read Operation: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first look in the memTable if we have the asked data of the read, else we look into </a:t>
            </a:r>
            <a:r>
              <a:rPr lang="en-US" dirty="0" err="1" smtClean="0"/>
              <a:t>sstables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We look from the latest to oldest files.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9" y="1566897"/>
            <a:ext cx="7411764" cy="3391136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76656" y="5714999"/>
            <a:ext cx="10753725" cy="551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Fig taken from: https://www.youtube.com/watch?v=d9NvnMcTVdQ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6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If we perform a read operation, we may end up searching all the </a:t>
            </a:r>
            <a:r>
              <a:rPr lang="en-US" dirty="0" err="1" smtClean="0"/>
              <a:t>memtables</a:t>
            </a:r>
            <a:r>
              <a:rPr lang="en-US" dirty="0" smtClean="0"/>
              <a:t> for the required file so we can overcome that by using a bloom filter.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columns of a key may be spread out in several </a:t>
            </a:r>
            <a:r>
              <a:rPr lang="en-US" dirty="0" err="1" smtClean="0"/>
              <a:t>sstables</a:t>
            </a:r>
            <a:r>
              <a:rPr lang="en-US" dirty="0" smtClean="0"/>
              <a:t>. If it wasn't for bloom filters, every read of a key would have to read every </a:t>
            </a:r>
            <a:r>
              <a:rPr lang="en-US" dirty="0" err="1" smtClean="0"/>
              <a:t>sstable</a:t>
            </a:r>
            <a:r>
              <a:rPr lang="en-US" dirty="0" smtClean="0"/>
              <a:t>, which is prohibitively expensive. By using bloom filters, </a:t>
            </a:r>
            <a:r>
              <a:rPr lang="en-US" dirty="0" err="1" smtClean="0"/>
              <a:t>cassandra</a:t>
            </a:r>
            <a:r>
              <a:rPr lang="en-US" dirty="0" smtClean="0"/>
              <a:t> almost always only has to look in the </a:t>
            </a:r>
            <a:r>
              <a:rPr lang="en-US" dirty="0" err="1" smtClean="0"/>
              <a:t>sstables</a:t>
            </a:r>
            <a:r>
              <a:rPr lang="en-US" dirty="0" smtClean="0"/>
              <a:t> which contain data for that key.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Bloom filter maintains column indices which allow us to jump to the right chunk on disk for column retrieval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Thus making the read operation much easy and keeping the data persistent.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kellabyte.com/wp-content/uploads/2013/01/bloomfilter_filemembership_thumb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1" y="179504"/>
            <a:ext cx="6189005" cy="55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76656" y="6225988"/>
            <a:ext cx="10753725" cy="3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Fig taken from: </a:t>
            </a:r>
            <a:r>
              <a:rPr lang="en-US" sz="1200" dirty="0"/>
              <a:t>http://kellabyte.com/2013/01/24/using-a-bloom-filter-to-reduce-expensive-operations-like-disk-io</a:t>
            </a:r>
            <a:r>
              <a:rPr lang="en-US" sz="1400" dirty="0"/>
              <a:t>/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02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Decentralized and Distributed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9412"/>
            <a:ext cx="10515600" cy="4877551"/>
          </a:xfrm>
        </p:spPr>
        <p:txBody>
          <a:bodyPr>
            <a:normAutofit/>
          </a:bodyPr>
          <a:lstStyle/>
          <a:p>
            <a:endParaRPr lang="en-US" dirty="0" smtClean="0">
              <a:latin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Peer-peer </a:t>
            </a:r>
            <a:r>
              <a:rPr lang="en-US" dirty="0">
                <a:latin typeface="Calibri Light" panose="020F0302020204030204" pitchFamily="34" charset="0"/>
              </a:rPr>
              <a:t>distributed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Data </a:t>
            </a:r>
            <a:r>
              <a:rPr lang="en-US" dirty="0">
                <a:latin typeface="Calibri Light" panose="020F0302020204030204" pitchFamily="34" charset="0"/>
              </a:rPr>
              <a:t>portioned among all nodes in </a:t>
            </a:r>
            <a:r>
              <a:rPr lang="en-US" dirty="0" smtClean="0">
                <a:latin typeface="Calibri Light" panose="020F0302020204030204" pitchFamily="34" charset="0"/>
              </a:rPr>
              <a:t>the</a:t>
            </a:r>
          </a:p>
          <a:p>
            <a:pPr marL="0" indent="0">
              <a:buNone/>
            </a:pPr>
            <a:r>
              <a:rPr lang="en-US" dirty="0" smtClean="0">
                <a:latin typeface="Calibri Light" panose="020F0302020204030204" pitchFamily="34" charset="0"/>
              </a:rPr>
              <a:t>cluster.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There </a:t>
            </a:r>
            <a:r>
              <a:rPr lang="en-US" dirty="0">
                <a:latin typeface="Calibri Light" panose="020F0302020204030204" pitchFamily="34" charset="0"/>
              </a:rPr>
              <a:t>are no master or slave nodes.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Every node in cluster is identical.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There are no single points of failure.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There are no network bottlenecks.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sz="1100" dirty="0" smtClean="0">
              <a:latin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Calibri Light" panose="020F0302020204030204" pitchFamily="34" charset="0"/>
              </a:rPr>
              <a:t>*Image </a:t>
            </a:r>
            <a:r>
              <a:rPr lang="en-US" sz="1100" dirty="0">
                <a:latin typeface="Calibri Light" panose="020F0302020204030204" pitchFamily="34" charset="0"/>
              </a:rPr>
              <a:t>taken from http://image.slidesharecdn.com/nosqlmatters2012-130102154135-phpapp01/95/cassandra-at-nosql-matters-2012-11-638.jpg?cb=1357141501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74" y="2077095"/>
            <a:ext cx="4696326" cy="34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61"/>
    </mc:Choice>
    <mc:Fallback xmlns="">
      <p:transition spd="slow" advTm="79061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03" y="2521516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1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altLang="zh-CN" dirty="0" smtClean="0"/>
              <a:t>Cassandra consists of the following modules:</a:t>
            </a:r>
          </a:p>
          <a:p>
            <a:pPr lvl="2">
              <a:buNone/>
            </a:pPr>
            <a:r>
              <a:rPr lang="en-US" altLang="zh-CN" sz="2400" dirty="0" smtClean="0"/>
              <a:t>		Partitioning module</a:t>
            </a:r>
          </a:p>
          <a:p>
            <a:pPr lvl="2">
              <a:buNone/>
            </a:pPr>
            <a:r>
              <a:rPr lang="en-US" altLang="zh-CN" sz="2400" dirty="0" smtClean="0"/>
              <a:t>		Cluster membership module</a:t>
            </a:r>
          </a:p>
          <a:p>
            <a:pPr lvl="2">
              <a:buNone/>
            </a:pPr>
            <a:r>
              <a:rPr lang="en-US" altLang="zh-CN" sz="2400" dirty="0" smtClean="0"/>
              <a:t>		Failure detection module</a:t>
            </a:r>
          </a:p>
          <a:p>
            <a:pPr lvl="2">
              <a:buNone/>
            </a:pPr>
            <a:r>
              <a:rPr lang="en-US" altLang="zh-CN" sz="2400" dirty="0" smtClean="0"/>
              <a:t>		Storage Engine module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All modules rely on an event driven substrate – the message processing pipeline and the task pipeline are split into multiple stages along the line of the SEDA (Staged Event Driven Architecture)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Each module has been implemented using Java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43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894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SEDA Architecture</a:t>
            </a:r>
            <a:endParaRPr lang="en-US" dirty="0"/>
          </a:p>
        </p:txBody>
      </p:sp>
      <p:pic>
        <p:nvPicPr>
          <p:cNvPr id="6" name="Content Placeholder 5" descr="SEDA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3262" y="2051844"/>
            <a:ext cx="5619750" cy="3686175"/>
          </a:xfrm>
        </p:spPr>
      </p:pic>
    </p:spTree>
    <p:extLst>
      <p:ext uri="{BB962C8B-B14F-4D97-AF65-F5344CB8AC3E}">
        <p14:creationId xmlns:p14="http://schemas.microsoft.com/office/powerpoint/2010/main" val="41687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712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All system control messages rely on UDP and the application related messages for replication and request routing rely on TCP.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request routing modules are implemented using state machine.  Stages in the state machine for any read/write requests:</a:t>
            </a:r>
          </a:p>
          <a:p>
            <a:pPr lvl="2">
              <a:buNone/>
            </a:pPr>
            <a:r>
              <a:rPr lang="en-US" dirty="0" smtClean="0"/>
              <a:t>	Identify the nodes</a:t>
            </a:r>
          </a:p>
          <a:p>
            <a:pPr lvl="2">
              <a:buNone/>
            </a:pPr>
            <a:r>
              <a:rPr lang="en-US" dirty="0" smtClean="0"/>
              <a:t>	Routes the requests to the nodes </a:t>
            </a:r>
          </a:p>
          <a:p>
            <a:pPr lvl="2">
              <a:buNone/>
            </a:pPr>
            <a:r>
              <a:rPr lang="en-US" dirty="0" smtClean="0"/>
              <a:t>	If the replies not arrive within a timeout value fail the response based on timestamp</a:t>
            </a:r>
          </a:p>
          <a:p>
            <a:pPr lvl="2">
              <a:buNone/>
            </a:pPr>
            <a:r>
              <a:rPr lang="en-US" dirty="0" smtClean="0"/>
              <a:t>	Schedule a repair of the data 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i="0" dirty="0" smtClean="0"/>
              <a:t>It can be configured to perform either synchronous or asynchronous writes.  If a system requires high throughput then asynchronous write is used</a:t>
            </a:r>
          </a:p>
          <a:p>
            <a:pPr lvl="2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27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Rolling commit log is used where a new commit log is rolled out if the older one exceeds a particular configurable size.  Every commit log has a header of fixed size and it is a bit vector.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Bit in the commit log is set whenever a particular column family is dumped to a disk.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Write operation can be in normal or in fast sync mode. The write to the commit logs are buffered in the fast-sync mode and there is a chance of data loss if machine crashes.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Cassandra maximizes throughput by morphing all writes to disk into sequential writes .  The server instance of Cassandra is lockless for read/write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1" y="809897"/>
            <a:ext cx="10753725" cy="551252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Cassandra system indexes data based on primary key and data file is broken into many blocks on disk.  Each block is differentiated by block index and contains 128 keys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index is maintained for fast access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Read operation always looks up data first in the in-memory data structure.  If found data is returned and the in-memory contains latest data for any key.  If the data is not found then disk I/O is performed against all files in reverse time order.  </a:t>
            </a:r>
          </a:p>
        </p:txBody>
      </p:sp>
    </p:spTree>
    <p:extLst>
      <p:ext uri="{BB962C8B-B14F-4D97-AF65-F5344CB8AC3E}">
        <p14:creationId xmlns:p14="http://schemas.microsoft.com/office/powerpoint/2010/main" val="38369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03" y="2521516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1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Experiences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Gained a lot of knowledge by designing and by the implementation of Cassandra.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Don’t add any new features without knowing the effects of it’s usage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Most problematic scenarios do not stem </a:t>
            </a:r>
            <a:r>
              <a:rPr lang="en-US" dirty="0" smtClean="0"/>
              <a:t>from just node crashes and n/w partitions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6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Experiences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Before launch of inbox application data is indexed. Then load it into Cassandra from MySQL. The Map-Reduce process acts as the client for Cassandra. Some background channels are added to compensate the serialization and deserialization overhead. By this way Cassandra is bottlenecked by n/w bandwidth.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Most applications only require one atomic operation per replica whereas some applications require atomic operation for also secondary indices.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Experimented with various implementations of failure detectors.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Cassandra integration with Ganglia.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Cassandra integration with Zookeeper.</a:t>
            </a:r>
          </a:p>
        </p:txBody>
      </p:sp>
    </p:spTree>
    <p:extLst>
      <p:ext uri="{BB962C8B-B14F-4D97-AF65-F5344CB8AC3E}">
        <p14:creationId xmlns:p14="http://schemas.microsoft.com/office/powerpoint/2010/main" val="267271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MySQL and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read time in MySQL is approximately 350ms where as in Cassandra, it is 15ms.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write time in MySQL is approximately 300ms where as in Cassandra, it is 0.12ms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https</a:t>
            </a:r>
            <a:r>
              <a:rPr lang="en-US" dirty="0"/>
              <a:t>://news.ycombinator.com/item?id=683885</a:t>
            </a:r>
          </a:p>
        </p:txBody>
      </p:sp>
    </p:spTree>
    <p:extLst>
      <p:ext uri="{BB962C8B-B14F-4D97-AF65-F5344CB8AC3E}">
        <p14:creationId xmlns:p14="http://schemas.microsoft.com/office/powerpoint/2010/main" val="197669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Fault Tolerant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Data </a:t>
            </a:r>
            <a:r>
              <a:rPr lang="en-US" dirty="0">
                <a:latin typeface="Calibri Light" panose="020F0302020204030204" pitchFamily="34" charset="0"/>
              </a:rPr>
              <a:t>is automatically replicated to multiple nodes for </a:t>
            </a:r>
            <a:r>
              <a:rPr lang="en-US" dirty="0" smtClean="0">
                <a:latin typeface="Calibri Light" panose="020F0302020204030204" pitchFamily="34" charset="0"/>
              </a:rPr>
              <a:t>fault-tolerance.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Replication </a:t>
            </a:r>
            <a:r>
              <a:rPr lang="en-US" dirty="0">
                <a:latin typeface="Calibri Light" panose="020F0302020204030204" pitchFamily="34" charset="0"/>
              </a:rPr>
              <a:t>across multiple data centers is supported</a:t>
            </a:r>
            <a:r>
              <a:rPr lang="en-US" dirty="0" smtClean="0">
                <a:latin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alibri Light" panose="020F03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Failed </a:t>
            </a:r>
            <a:r>
              <a:rPr lang="en-US" dirty="0">
                <a:latin typeface="Calibri Light" panose="020F0302020204030204" pitchFamily="34" charset="0"/>
              </a:rPr>
              <a:t>nodes can be replaced with no downtime.</a:t>
            </a:r>
          </a:p>
        </p:txBody>
      </p:sp>
    </p:spTree>
    <p:extLst>
      <p:ext uri="{BB962C8B-B14F-4D97-AF65-F5344CB8AC3E}">
        <p14:creationId xmlns:p14="http://schemas.microsoft.com/office/powerpoint/2010/main" val="406813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4"/>
    </mc:Choice>
    <mc:Fallback xmlns="">
      <p:transition spd="slow" advTm="43844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Inbox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Cassandra is mainly developed for this inbox search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Cassandra is tested on a system that stores 50+TB of data on a150 node cluster.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There are two kinds of search features to search for the message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1. Term Search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2.  Interaction Search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search and interaction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In the term search we retrieve the messages based on the word given in the search box whereas in the interaction search the name of the recipient is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 term search user id is the key. The words that make up the message will be super column and the message identifiers will be sub-columns In the super column.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 interaction search user id is the key. The recipient id is the super column and the message identifiers will be sub-columns in the super column.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2000" y="4275786"/>
          <a:ext cx="8127999" cy="221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5537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Latency Stat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Search Interaction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Term Search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37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7.69ms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7.78ms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37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15.69ms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18.27ms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37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26.13ms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44.1ms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74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So the storage system providing high performance, scalability and wide applicability is built and implemented.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have empirically demonstrated that Cassandra can support a very high update throughput while </a:t>
            </a:r>
            <a:r>
              <a:rPr lang="en-US" dirty="0" smtClean="0"/>
              <a:t>delivering </a:t>
            </a:r>
            <a:r>
              <a:rPr lang="en-US" dirty="0"/>
              <a:t>low </a:t>
            </a:r>
            <a:r>
              <a:rPr lang="en-US" dirty="0" smtClean="0"/>
              <a:t>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8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03" y="2521516"/>
            <a:ext cx="10772775" cy="165819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0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1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hlinkClick r:id="rId2"/>
              </a:rPr>
              <a:t> 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wiki.apache.org/cassandra/Operations#Range_changes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hlinkClick r:id="rId3"/>
              </a:rPr>
              <a:t> 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stackoverflow.com/questions/5849283/bloomfilter-and-cassandra-why-used-and-why-hashed-several-times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hlinkClick r:id="rId4"/>
              </a:rPr>
              <a:t> 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www.youtube.com/watch?v=d9NvnMcTVdQ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hlinkClick r:id="rId5"/>
              </a:rPr>
              <a:t> http</a:t>
            </a:r>
            <a:r>
              <a:rPr lang="en-US" sz="1600" dirty="0">
                <a:hlinkClick r:id="rId5"/>
              </a:rPr>
              <a:t>://kellabyte.com/2013/01/24/using-a-bloom-filter-to-reduce-expensive-operations-like-disk-io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docs.datastax.com/en/getting_started/doc/getting_started/usingCQL.html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>
                <a:hlinkClick r:id="rId7"/>
              </a:rPr>
              <a:t>http://</a:t>
            </a:r>
            <a:r>
              <a:rPr lang="en-US" sz="1600" dirty="0" smtClean="0">
                <a:hlinkClick r:id="rId7"/>
              </a:rPr>
              <a:t>www.tutorialspoint.com/cassandra/cassandra_data_model.htm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>
                <a:hlinkClick r:id="rId8"/>
              </a:rPr>
              <a:t>http://static.googleusercontent.com/media/research.google.com/en//</a:t>
            </a:r>
            <a:r>
              <a:rPr lang="en-US" sz="1600" dirty="0" smtClean="0">
                <a:hlinkClick r:id="rId8"/>
              </a:rPr>
              <a:t>archive/bigtable-osdi06.pdf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600" dirty="0">
                <a:hlinkClick r:id="rId9"/>
              </a:rPr>
              <a:t>http://</a:t>
            </a:r>
            <a:r>
              <a:rPr lang="en-US" sz="1600" dirty="0" smtClean="0">
                <a:hlinkClick r:id="rId9"/>
              </a:rPr>
              <a:t>www.slideshare.net/patrickmcfadin/the-data-model-is-dead-long-live-the-data-model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hlinkClick r:id="rId10"/>
              </a:rPr>
              <a:t> https</a:t>
            </a:r>
            <a:r>
              <a:rPr lang="en-US" sz="1600" dirty="0">
                <a:hlinkClick r:id="rId10"/>
              </a:rPr>
              <a:t>://</a:t>
            </a:r>
            <a:r>
              <a:rPr lang="en-US" sz="1600" dirty="0" smtClean="0">
                <a:hlinkClick r:id="rId10"/>
              </a:rPr>
              <a:t>www.cs.cornell.edu/projects/ladis2009/papers/lakshman-ladis2009.pdf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03" y="2521516"/>
            <a:ext cx="10772775" cy="1658198"/>
          </a:xfrm>
        </p:spPr>
        <p:txBody>
          <a:bodyPr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1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Durable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Durability </a:t>
            </a:r>
            <a:r>
              <a:rPr lang="en-US" dirty="0">
                <a:latin typeface="Calibri Light" panose="020F0302020204030204" pitchFamily="34" charset="0"/>
              </a:rPr>
              <a:t>is the property that writes, once completed, will survive permanently, even if the server is killed or crashes or loses power</a:t>
            </a:r>
            <a:r>
              <a:rPr lang="en-US" dirty="0" smtClean="0">
                <a:latin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alibri Light" panose="020F03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All </a:t>
            </a:r>
            <a:r>
              <a:rPr lang="en-US" dirty="0">
                <a:latin typeface="Calibri Light" panose="020F0302020204030204" pitchFamily="34" charset="0"/>
              </a:rPr>
              <a:t>writes to a replica node are recorded both in memory and in a commit log on disk before they are acknowledged as a success.</a:t>
            </a:r>
            <a:endParaRPr lang="en-US" dirty="0" smtClean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9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36"/>
    </mc:Choice>
    <mc:Fallback xmlns="">
      <p:transition spd="slow" advTm="2653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Linearly Scalable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789695"/>
            <a:ext cx="4467045" cy="39537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Read </a:t>
            </a:r>
            <a:r>
              <a:rPr lang="en-US" dirty="0">
                <a:latin typeface="Calibri Light" panose="020F0302020204030204" pitchFamily="34" charset="0"/>
              </a:rPr>
              <a:t>and write throughput both increase linearly as new machines are added, with no downtime or interruption to applications.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 Light" panose="020F0302020204030204" pitchFamily="34" charset="0"/>
              </a:rPr>
              <a:t> Capacity can be increased by adding new nodes online.</a:t>
            </a:r>
          </a:p>
          <a:p>
            <a:pPr algn="just"/>
            <a:endParaRPr lang="en-US" dirty="0">
              <a:latin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US" sz="1200" dirty="0" smtClean="0">
              <a:latin typeface="Calibri Light" panose="020F0302020204030204" pitchFamily="34" charset="0"/>
            </a:endParaRPr>
          </a:p>
          <a:p>
            <a:pPr marL="0" indent="0" algn="just">
              <a:buNone/>
            </a:pPr>
            <a:endParaRPr lang="en-US" sz="1200" dirty="0" smtClean="0">
              <a:latin typeface="Calibri Light" panose="020F0302020204030204" pitchFamily="34" charset="0"/>
            </a:endParaRPr>
          </a:p>
          <a:p>
            <a:pPr algn="just"/>
            <a:endParaRPr lang="en-US" dirty="0"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77" y="764875"/>
            <a:ext cx="5867400" cy="46105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774" y="6142008"/>
            <a:ext cx="10377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*Image taken from http://1.bp.blogspot.com/-ZFtW7MFMqZQ/TrG5ujuDGdI/AAAAAAAAAWw/heceeMD50x4/s400/scale.png</a:t>
            </a:r>
          </a:p>
        </p:txBody>
      </p:sp>
    </p:spTree>
    <p:extLst>
      <p:ext uri="{BB962C8B-B14F-4D97-AF65-F5344CB8AC3E}">
        <p14:creationId xmlns:p14="http://schemas.microsoft.com/office/powerpoint/2010/main" val="1160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49"/>
    </mc:Choice>
    <mc:Fallback xmlns="">
      <p:transition spd="slow" advTm="5234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1E0A8-DA6F-4DC5-84AA-9AE90625C277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3288</Words>
  <Application>Microsoft Macintosh PowerPoint</Application>
  <PresentationFormat>Widescreen</PresentationFormat>
  <Paragraphs>574</Paragraphs>
  <Slides>75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Arial</vt:lpstr>
      <vt:lpstr>Calibri</vt:lpstr>
      <vt:lpstr>Calibri Light</vt:lpstr>
      <vt:lpstr>SimSun</vt:lpstr>
      <vt:lpstr>Times New Roman</vt:lpstr>
      <vt:lpstr>Verdana</vt:lpstr>
      <vt:lpstr>Wingdings</vt:lpstr>
      <vt:lpstr>宋体</vt:lpstr>
      <vt:lpstr>3_Metropolitan</vt:lpstr>
      <vt:lpstr>Cassandra - A Decentralized Structured Storage System</vt:lpstr>
      <vt:lpstr>What is Cassandra?</vt:lpstr>
      <vt:lpstr>History Of Cassandra</vt:lpstr>
      <vt:lpstr>PowerPoint Presentation</vt:lpstr>
      <vt:lpstr>Features Of Cassandra</vt:lpstr>
      <vt:lpstr>Decentralized and Distributed</vt:lpstr>
      <vt:lpstr>Fault Tolerant</vt:lpstr>
      <vt:lpstr>Durable</vt:lpstr>
      <vt:lpstr>Linearly Scalable</vt:lpstr>
      <vt:lpstr>Tunable Consistency</vt:lpstr>
      <vt:lpstr>Questions?</vt:lpstr>
      <vt:lpstr>Data Model</vt:lpstr>
      <vt:lpstr>Comparison to relational model</vt:lpstr>
      <vt:lpstr>Column Family</vt:lpstr>
      <vt:lpstr>Super Column Family</vt:lpstr>
      <vt:lpstr>Hierarchy of data model</vt:lpstr>
      <vt:lpstr>Schema is Flexible</vt:lpstr>
      <vt:lpstr>Cassandra Query Language (CQL)</vt:lpstr>
      <vt:lpstr>CQL Data Definition Statements:</vt:lpstr>
      <vt:lpstr>CQL Data Manipulation Statements :</vt:lpstr>
      <vt:lpstr>PowerPoint Presentation</vt:lpstr>
      <vt:lpstr>PowerPoint Presentation</vt:lpstr>
      <vt:lpstr>API</vt:lpstr>
      <vt:lpstr>Questions?</vt:lpstr>
      <vt:lpstr>System Architecture</vt:lpstr>
      <vt:lpstr>Contd.</vt:lpstr>
      <vt:lpstr>Partitioning</vt:lpstr>
      <vt:lpstr> </vt:lpstr>
      <vt:lpstr>Example:</vt:lpstr>
      <vt:lpstr> </vt:lpstr>
      <vt:lpstr>Advantages</vt:lpstr>
      <vt:lpstr>Transparent Elasticity</vt:lpstr>
      <vt:lpstr>Transparent Scalability</vt:lpstr>
      <vt:lpstr>High Availability</vt:lpstr>
      <vt:lpstr>Disadvantages</vt:lpstr>
      <vt:lpstr>Questions?</vt:lpstr>
      <vt:lpstr>  Core Distributed Technique : Replication  </vt:lpstr>
      <vt:lpstr>Replication Factor</vt:lpstr>
      <vt:lpstr>Replication Policies</vt:lpstr>
      <vt:lpstr>Rack Unware: Simple Strategy </vt:lpstr>
      <vt:lpstr>Rack Aware : Network Topology Strategy</vt:lpstr>
      <vt:lpstr>Data Center Aware-Network Topology Strategy</vt:lpstr>
      <vt:lpstr>Core Distributed Technique-Membership</vt:lpstr>
      <vt:lpstr>Gossip Failure Detection</vt:lpstr>
      <vt:lpstr>PowerPoint Presentation</vt:lpstr>
      <vt:lpstr>Questions?</vt:lpstr>
      <vt:lpstr>Bootstrapping:</vt:lpstr>
      <vt:lpstr>Before joining into the cluster:</vt:lpstr>
      <vt:lpstr>After bootstrapping:</vt:lpstr>
      <vt:lpstr>Scaling the cluster:</vt:lpstr>
      <vt:lpstr>Example of scaling:</vt:lpstr>
      <vt:lpstr>Data Rate:</vt:lpstr>
      <vt:lpstr>Local Persistence:</vt:lpstr>
      <vt:lpstr>Write Operation:</vt:lpstr>
      <vt:lpstr> </vt:lpstr>
      <vt:lpstr>Read Operation:</vt:lpstr>
      <vt:lpstr> </vt:lpstr>
      <vt:lpstr>Bloom Filter:</vt:lpstr>
      <vt:lpstr> </vt:lpstr>
      <vt:lpstr>Questions?</vt:lpstr>
      <vt:lpstr>Implementation Details:</vt:lpstr>
      <vt:lpstr>SEDA Architecture</vt:lpstr>
      <vt:lpstr>Implementation Details Contd.</vt:lpstr>
      <vt:lpstr>Commit Log</vt:lpstr>
      <vt:lpstr>PowerPoint Presentation</vt:lpstr>
      <vt:lpstr>Questions?</vt:lpstr>
      <vt:lpstr>Practical Experiences</vt:lpstr>
      <vt:lpstr>Practical Experiences (contd)</vt:lpstr>
      <vt:lpstr>Comparison between MySQL and Cassandra</vt:lpstr>
      <vt:lpstr>Facebook Inbox Search</vt:lpstr>
      <vt:lpstr>Term search and interaction search</vt:lpstr>
      <vt:lpstr>Conclusion</vt:lpstr>
      <vt:lpstr>Questions?</vt:lpstr>
      <vt:lpstr>References: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2015-11-02T22:40:28Z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