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720263" cy="1619250"/>
  <p:notesSz cx="6858000" cy="9144000"/>
  <p:defaultTextStyle>
    <a:defPPr>
      <a:defRPr lang="en-US"/>
    </a:defPPr>
    <a:lvl1pPr marL="0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1pPr>
    <a:lvl2pPr marL="272125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2pPr>
    <a:lvl3pPr marL="544251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3pPr>
    <a:lvl4pPr marL="816376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4pPr>
    <a:lvl5pPr marL="1088502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5pPr>
    <a:lvl6pPr marL="1360627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6pPr>
    <a:lvl7pPr marL="1632753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7pPr>
    <a:lvl8pPr marL="1904878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8pPr>
    <a:lvl9pPr marL="2177004" algn="l" defTabSz="544251" rtl="0" eaLnBrk="1" latinLnBrk="0" hangingPunct="1">
      <a:defRPr sz="107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65002"/>
            <a:ext cx="7290197" cy="563739"/>
          </a:xfrm>
        </p:spPr>
        <p:txBody>
          <a:bodyPr anchor="b"/>
          <a:lstStyle>
            <a:lvl1pPr algn="ctr">
              <a:defRPr sz="14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850481"/>
            <a:ext cx="7290197" cy="390944"/>
          </a:xfrm>
        </p:spPr>
        <p:txBody>
          <a:bodyPr/>
          <a:lstStyle>
            <a:lvl1pPr marL="0" indent="0" algn="ctr">
              <a:buNone/>
              <a:defRPr sz="567"/>
            </a:lvl1pPr>
            <a:lvl2pPr marL="107945" indent="0" algn="ctr">
              <a:buNone/>
              <a:defRPr sz="472"/>
            </a:lvl2pPr>
            <a:lvl3pPr marL="215890" indent="0" algn="ctr">
              <a:buNone/>
              <a:defRPr sz="425"/>
            </a:lvl3pPr>
            <a:lvl4pPr marL="323835" indent="0" algn="ctr">
              <a:buNone/>
              <a:defRPr sz="378"/>
            </a:lvl4pPr>
            <a:lvl5pPr marL="431780" indent="0" algn="ctr">
              <a:buNone/>
              <a:defRPr sz="378"/>
            </a:lvl5pPr>
            <a:lvl6pPr marL="539725" indent="0" algn="ctr">
              <a:buNone/>
              <a:defRPr sz="378"/>
            </a:lvl6pPr>
            <a:lvl7pPr marL="647670" indent="0" algn="ctr">
              <a:buNone/>
              <a:defRPr sz="378"/>
            </a:lvl7pPr>
            <a:lvl8pPr marL="755614" indent="0" algn="ctr">
              <a:buNone/>
              <a:defRPr sz="378"/>
            </a:lvl8pPr>
            <a:lvl9pPr marL="863559" indent="0" algn="ctr">
              <a:buNone/>
              <a:defRPr sz="37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19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4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86210"/>
            <a:ext cx="2095932" cy="1372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86210"/>
            <a:ext cx="6166292" cy="1372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7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98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403688"/>
            <a:ext cx="8383727" cy="673563"/>
          </a:xfrm>
        </p:spPr>
        <p:txBody>
          <a:bodyPr anchor="b"/>
          <a:lstStyle>
            <a:lvl1pPr>
              <a:defRPr sz="14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1083623"/>
            <a:ext cx="8383727" cy="354211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1pPr>
            <a:lvl2pPr marL="1079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2pPr>
            <a:lvl3pPr marL="215890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383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178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3972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767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561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355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33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431050"/>
            <a:ext cx="4131112" cy="1027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431050"/>
            <a:ext cx="4131112" cy="1027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06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86210"/>
            <a:ext cx="8383727" cy="3129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396941"/>
            <a:ext cx="4112126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591476"/>
            <a:ext cx="4112126" cy="8699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396941"/>
            <a:ext cx="4132378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591476"/>
            <a:ext cx="4132378" cy="8699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78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77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91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07950"/>
            <a:ext cx="3135038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233142"/>
            <a:ext cx="4920883" cy="1150717"/>
          </a:xfrm>
        </p:spPr>
        <p:txBody>
          <a:bodyPr/>
          <a:lstStyle>
            <a:lvl1pPr>
              <a:defRPr sz="756"/>
            </a:lvl1pPr>
            <a:lvl2pPr>
              <a:defRPr sz="661"/>
            </a:lvl2pPr>
            <a:lvl3pPr>
              <a:defRPr sz="567"/>
            </a:lvl3pPr>
            <a:lvl4pPr>
              <a:defRPr sz="472"/>
            </a:lvl4pPr>
            <a:lvl5pPr>
              <a:defRPr sz="472"/>
            </a:lvl5pPr>
            <a:lvl6pPr>
              <a:defRPr sz="472"/>
            </a:lvl6pPr>
            <a:lvl7pPr>
              <a:defRPr sz="472"/>
            </a:lvl7pPr>
            <a:lvl8pPr>
              <a:defRPr sz="472"/>
            </a:lvl8pPr>
            <a:lvl9pPr>
              <a:defRPr sz="47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485775"/>
            <a:ext cx="3135038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33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07950"/>
            <a:ext cx="3135038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233142"/>
            <a:ext cx="4920883" cy="1150717"/>
          </a:xfrm>
        </p:spPr>
        <p:txBody>
          <a:bodyPr anchor="t"/>
          <a:lstStyle>
            <a:lvl1pPr marL="0" indent="0">
              <a:buNone/>
              <a:defRPr sz="756"/>
            </a:lvl1pPr>
            <a:lvl2pPr marL="107945" indent="0">
              <a:buNone/>
              <a:defRPr sz="661"/>
            </a:lvl2pPr>
            <a:lvl3pPr marL="215890" indent="0">
              <a:buNone/>
              <a:defRPr sz="567"/>
            </a:lvl3pPr>
            <a:lvl4pPr marL="323835" indent="0">
              <a:buNone/>
              <a:defRPr sz="472"/>
            </a:lvl4pPr>
            <a:lvl5pPr marL="431780" indent="0">
              <a:buNone/>
              <a:defRPr sz="472"/>
            </a:lvl5pPr>
            <a:lvl6pPr marL="539725" indent="0">
              <a:buNone/>
              <a:defRPr sz="472"/>
            </a:lvl6pPr>
            <a:lvl7pPr marL="647670" indent="0">
              <a:buNone/>
              <a:defRPr sz="472"/>
            </a:lvl7pPr>
            <a:lvl8pPr marL="755614" indent="0">
              <a:buNone/>
              <a:defRPr sz="472"/>
            </a:lvl8pPr>
            <a:lvl9pPr marL="863559" indent="0">
              <a:buNone/>
              <a:defRPr sz="47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485775"/>
            <a:ext cx="3135038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86210"/>
            <a:ext cx="8383727" cy="31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431050"/>
            <a:ext cx="8383727" cy="102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1500805"/>
            <a:ext cx="2187059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8C80A-E233-4415-80D8-8C26161DBF8E}" type="datetimeFigureOut">
              <a:rPr lang="en-IN" smtClean="0"/>
              <a:t>14-12-2015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1500805"/>
            <a:ext cx="3280589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1500805"/>
            <a:ext cx="2187059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8250-A683-4E5B-9744-5F8E31265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7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890" rtl="0" eaLnBrk="1" latinLnBrk="0" hangingPunct="1">
        <a:lnSpc>
          <a:spcPct val="90000"/>
        </a:lnSpc>
        <a:spcBef>
          <a:spcPct val="0"/>
        </a:spcBef>
        <a:buNone/>
        <a:defRPr sz="10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72" indent="-53972" algn="l" defTabSz="215890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191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6986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7780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575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369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164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0958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753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589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383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178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39725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7670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5614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3559" algn="l" defTabSz="21589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1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37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003" y="142043"/>
            <a:ext cx="7918880" cy="1316406"/>
          </a:xfrm>
          <a:noFill/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            </a:t>
            </a:r>
            <a:r>
              <a:rPr lang="en-US" sz="5300" b="1" dirty="0" smtClean="0"/>
              <a:t>Twitter </a:t>
            </a:r>
            <a:r>
              <a:rPr lang="en-US" sz="5300" b="1" dirty="0"/>
              <a:t>Big Data </a:t>
            </a:r>
            <a:r>
              <a:rPr lang="en-US" sz="5300" b="1" dirty="0" smtClean="0"/>
              <a:t>Analysis</a:t>
            </a: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 smtClean="0"/>
              <a:t>                            </a:t>
            </a:r>
            <a:r>
              <a:rPr lang="en-US" sz="2200" b="1" dirty="0" smtClean="0"/>
              <a:t>Sri Harsha </a:t>
            </a:r>
            <a:r>
              <a:rPr lang="en-US" sz="2200" b="1" dirty="0" err="1" smtClean="0"/>
              <a:t>Chennavajjala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Teja</a:t>
            </a:r>
            <a:r>
              <a:rPr lang="en-US" sz="2200" b="1" dirty="0" smtClean="0"/>
              <a:t> </a:t>
            </a:r>
            <a:r>
              <a:rPr lang="en-IN" sz="2200" b="1" dirty="0" err="1"/>
              <a:t>Garidepally</a:t>
            </a:r>
            <a:endParaRPr lang="en-IN" sz="22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9" y="142043"/>
            <a:ext cx="1433688" cy="121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1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432"/>
            <a:ext cx="7910004" cy="1272018"/>
          </a:xfrm>
          <a:noFill/>
        </p:spPr>
        <p:txBody>
          <a:bodyPr>
            <a:noAutofit/>
          </a:bodyPr>
          <a:lstStyle/>
          <a:p>
            <a:r>
              <a:rPr lang="en-US" sz="4800" b="1" dirty="0" smtClean="0"/>
              <a:t>Using </a:t>
            </a:r>
            <a:r>
              <a:rPr lang="en-IN" sz="4800" b="1" dirty="0" smtClean="0"/>
              <a:t>Spark </a:t>
            </a:r>
            <a:r>
              <a:rPr lang="en-IN" sz="2000" b="1" dirty="0" smtClean="0"/>
              <a:t>Principles of Big Data Management(CS5540) </a:t>
            </a:r>
            <a:r>
              <a:rPr lang="en-IN" sz="4800" b="1" dirty="0" smtClean="0"/>
              <a:t/>
            </a:r>
            <a:br>
              <a:rPr lang="en-IN" sz="4800" b="1" dirty="0" smtClean="0"/>
            </a:br>
            <a:r>
              <a:rPr lang="en-IN" sz="2000" b="1" dirty="0" smtClean="0"/>
              <a:t>, Raj Kiran Reddy </a:t>
            </a:r>
            <a:r>
              <a:rPr lang="en-IN" sz="2000" b="1" dirty="0" err="1" smtClean="0"/>
              <a:t>Munnangi</a:t>
            </a:r>
            <a:r>
              <a:rPr lang="en-IN" sz="2000" b="1" dirty="0" smtClean="0"/>
              <a:t> </a:t>
            </a:r>
            <a:endParaRPr lang="en-IN" sz="20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871" y="-358488"/>
            <a:ext cx="2815352" cy="20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0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13</Words>
  <Application>Microsoft Office PowerPoint</Application>
  <PresentationFormat>Custom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            Twitter Big Data Analysis                             Sri Harsha Chennavajjala, Teja Garidepally</vt:lpstr>
      <vt:lpstr>Using Spark Principles of Big Data Management(CS5540)  , Raj Kiran Reddy Munnangi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RajKiranReddy</dc:creator>
  <cp:lastModifiedBy>RajKiranReddy</cp:lastModifiedBy>
  <cp:revision>9</cp:revision>
  <dcterms:created xsi:type="dcterms:W3CDTF">2015-12-15T05:17:46Z</dcterms:created>
  <dcterms:modified xsi:type="dcterms:W3CDTF">2015-12-15T06:07:25Z</dcterms:modified>
</cp:coreProperties>
</file>