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C9F6-D501-409C-8132-226F9DB5BB3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EAC0-9D5F-4E6C-9A80-09831F2D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b.ac.in/infolab/Data/Courses/CS632/.../pnuts-vldb08.ppt" TargetMode="External"/><Relationship Id="rId2" Type="http://schemas.openxmlformats.org/officeDocument/2006/relationships/hyperlink" Target="http://www.mosharaf.com/blog/tag/per-record-timeline-consistency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hosted data serving </a:t>
            </a:r>
            <a:r>
              <a:rPr lang="en-US" sz="3200" dirty="0" smtClean="0"/>
              <a:t>platform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618254"/>
            <a:ext cx="6400800" cy="33313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Ravi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Teja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Kandkatla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Teja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Garidepally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Sri Harsha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Chennavajjala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Vinay Kumar 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Rajeev Reddy 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Consistency Model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http://www.mosharaf.com/blog/tag/per-record-timeline-consistency/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https://www.cse.iitb.ac.in/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infolab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/Data/Courses/CS632/.../pnuts-vldb08.ppt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17638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6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7678" y="50263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2803478" y="5026366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282903" y="50263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H="1">
            <a:off x="4940253" y="5026366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0163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35666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397841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397841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397841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1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397841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397841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397841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1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399428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399428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8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0103" y="50263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84753" y="50200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per record timeline consistency, it supports variety of API calls with varying levels of consistency guarantees ,as 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Read-critical(required-version).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Test-and-set-write(required-version).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399415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3851275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50" y="3846513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50" y="3846513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50" y="3846513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3998913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5" y="3846513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5" y="3846513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600" y="3846513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3998913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3975100"/>
            <a:ext cx="10715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3848100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3848100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3803650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4000500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270192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3279775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269557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9663" y="2992438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2719388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21100" y="3016250"/>
            <a:ext cx="20638" cy="823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1595438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1892300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21771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09600" y="399415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34363" y="3851275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3846513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4550" y="3846513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0350" y="3846513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85925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43138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3686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7350" y="3998913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60725" y="3846513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7925" y="3846513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7600" y="3846513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89300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46513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96411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0725" y="3998913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729038" y="3962400"/>
            <a:ext cx="882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02138" y="3848100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59288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78450" y="3848100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676900" y="3803650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78450" y="4000500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21425" y="3279775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3" y="2992438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1100" y="3016250"/>
            <a:ext cx="20638" cy="823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1595438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1892300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270192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269557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2719388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1182" y="247585"/>
            <a:ext cx="5173211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I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Red-critical(required</a:t>
            </a:r>
            <a:r>
              <a:rPr lang="en-I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97" y="941696"/>
            <a:ext cx="8229600" cy="5184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09600" y="399415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34363" y="3851275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3846513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4550" y="3846513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0350" y="3846513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85925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43138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3686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7350" y="3998913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60725" y="3846513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7925" y="3846513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7600" y="3846513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89300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46513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96411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0725" y="3998913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729038" y="3962400"/>
            <a:ext cx="882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02138" y="3848100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59288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78450" y="3848100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676900" y="3803650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78450" y="4000500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21425" y="3279775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3" y="2992438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1100" y="3016250"/>
            <a:ext cx="20638" cy="823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1595438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1892300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270192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269557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2719388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8740"/>
            <a:ext cx="8229600" cy="5457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609600" y="399415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234363" y="3851275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57350" y="3846513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114550" y="3846513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800350" y="3846513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85925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243138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283686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1657350" y="3998913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3260725" y="3846513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717925" y="3846513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927600" y="3846513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289300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846513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96411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260725" y="3998913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729038" y="3962400"/>
            <a:ext cx="882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402138" y="3848100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4459288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5378450" y="3848100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5676900" y="3803650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5378450" y="4000500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3279775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2992438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21100" y="3016250"/>
            <a:ext cx="20638" cy="823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1595438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1892300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270192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269557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2719388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32"/>
            <a:ext cx="8229600" cy="49711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Test-and-set-write(Required-version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09600" y="399415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34363" y="3851275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3846513"/>
            <a:ext cx="4572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4550" y="3846513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0350" y="3846513"/>
            <a:ext cx="457200" cy="152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85925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43138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3686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7350" y="3998913"/>
            <a:ext cx="1600200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60725" y="3846513"/>
            <a:ext cx="4572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7925" y="3846513"/>
            <a:ext cx="685800" cy="1524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7600" y="3846513"/>
            <a:ext cx="457200" cy="1524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89300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46513" y="38004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964113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0725" y="3998913"/>
            <a:ext cx="21256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729038" y="3962400"/>
            <a:ext cx="882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02138" y="3848100"/>
            <a:ext cx="525462" cy="15240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59288" y="380206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78450" y="3848100"/>
            <a:ext cx="950913" cy="152400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676900" y="3803650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78450" y="4000500"/>
            <a:ext cx="944563" cy="152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21425" y="3279775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3" y="2992438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1100" y="3016250"/>
            <a:ext cx="20638" cy="823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1595438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2165350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270192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2695575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2719388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1892300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430</Words>
  <Application>Microsoft Office PowerPoint</Application>
  <PresentationFormat>On-screen Show (4:3)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PNUTS: Yahoo!’s hosted data serving platform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Teja</cp:lastModifiedBy>
  <cp:revision>61</cp:revision>
  <dcterms:created xsi:type="dcterms:W3CDTF">2014-01-29T16:52:11Z</dcterms:created>
  <dcterms:modified xsi:type="dcterms:W3CDTF">2015-10-15T04:27:21Z</dcterms:modified>
</cp:coreProperties>
</file>