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0" r:id="rId13"/>
    <p:sldId id="266" r:id="rId14"/>
    <p:sldId id="273" r:id="rId15"/>
    <p:sldId id="265" r:id="rId16"/>
    <p:sldId id="271" r:id="rId17"/>
    <p:sldId id="274" r:id="rId18"/>
    <p:sldId id="275" r:id="rId19"/>
    <p:sldId id="276" r:id="rId20"/>
    <p:sldId id="272" r:id="rId21"/>
    <p:sldId id="277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4B5B88-F7D7-4D7C-8EE9-2BD47641FBF4}">
          <p14:sldIdLst>
            <p14:sldId id="256"/>
            <p14:sldId id="267"/>
            <p14:sldId id="268"/>
            <p14:sldId id="269"/>
            <p14:sldId id="258"/>
            <p14:sldId id="259"/>
            <p14:sldId id="260"/>
            <p14:sldId id="261"/>
            <p14:sldId id="262"/>
            <p14:sldId id="263"/>
            <p14:sldId id="264"/>
            <p14:sldId id="270"/>
            <p14:sldId id="266"/>
            <p14:sldId id="273"/>
            <p14:sldId id="265"/>
            <p14:sldId id="271"/>
            <p14:sldId id="274"/>
            <p14:sldId id="275"/>
            <p14:sldId id="276"/>
            <p14:sldId id="272"/>
            <p14:sldId id="277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1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0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4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4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8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3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0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8379-E8C6-4CAD-A628-E34C385FA59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1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68379-E8C6-4CAD-A628-E34C385FA59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B726E-766C-4761-AED4-499888FD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8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ublic-repo-1.hortonworks.com/hdp-win-alpha/winutils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park.apache.org/download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ala-sbt.org/0.13/tutorial/Installing-sbt-on-Window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CS5543 Real-time Big Data Analytics</a:t>
            </a:r>
            <a:br>
              <a:rPr lang="en-US" sz="4800" b="1" dirty="0" smtClean="0"/>
            </a:br>
            <a:r>
              <a:rPr lang="en-US" sz="4800" b="1" dirty="0" smtClean="0"/>
              <a:t>Tutorial 1-2: Spark </a:t>
            </a:r>
            <a:r>
              <a:rPr lang="en-US" sz="4800" b="1" dirty="0"/>
              <a:t>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0823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Git</a:t>
            </a:r>
            <a:r>
              <a:rPr lang="en-US" dirty="0"/>
              <a:t> Bash.</a:t>
            </a:r>
          </a:p>
          <a:p>
            <a:r>
              <a:rPr lang="en-US" dirty="0"/>
              <a:t>To the spark folder and run the following command.</a:t>
            </a:r>
          </a:p>
          <a:p>
            <a:r>
              <a:rPr lang="en-US" b="1" i="1" dirty="0" err="1"/>
              <a:t>bulid</a:t>
            </a:r>
            <a:r>
              <a:rPr lang="en-US" b="1" i="1" dirty="0"/>
              <a:t>/</a:t>
            </a:r>
            <a:r>
              <a:rPr lang="en-US" b="1" i="1" dirty="0" err="1"/>
              <a:t>sbt</a:t>
            </a:r>
            <a:r>
              <a:rPr lang="en-US" b="1" i="1" dirty="0"/>
              <a:t> clean assembly.</a:t>
            </a:r>
          </a:p>
          <a:p>
            <a:endParaRPr lang="en-US" dirty="0"/>
          </a:p>
          <a:p>
            <a:r>
              <a:rPr lang="en-US" dirty="0"/>
              <a:t>It takes a while to </a:t>
            </a:r>
            <a:r>
              <a:rPr lang="en-US" dirty="0" err="1"/>
              <a:t>bulid</a:t>
            </a:r>
            <a:r>
              <a:rPr lang="en-US" dirty="0"/>
              <a:t> spark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4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Spark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terminal to run spark-shell.</a:t>
            </a:r>
          </a:p>
          <a:p>
            <a:r>
              <a:rPr lang="en-US" dirty="0"/>
              <a:t>Go to spark1.5.0/bin folder.</a:t>
            </a:r>
          </a:p>
          <a:p>
            <a:r>
              <a:rPr lang="en-US" dirty="0"/>
              <a:t>Run the following command</a:t>
            </a:r>
          </a:p>
          <a:p>
            <a:r>
              <a:rPr lang="en-US" b="1" i="1" dirty="0"/>
              <a:t>spark-shell : </a:t>
            </a:r>
            <a:r>
              <a:rPr lang="en-US" dirty="0"/>
              <a:t>spark-shell command opens a </a:t>
            </a:r>
            <a:r>
              <a:rPr lang="en-US" dirty="0" err="1"/>
              <a:t>scala</a:t>
            </a:r>
            <a:r>
              <a:rPr lang="en-US" dirty="0"/>
              <a:t> terminal</a:t>
            </a:r>
          </a:p>
          <a:p>
            <a:r>
              <a:rPr lang="en-US" dirty="0"/>
              <a:t>You can use this terminal, to type </a:t>
            </a:r>
            <a:r>
              <a:rPr lang="en-US" dirty="0" err="1"/>
              <a:t>scala</a:t>
            </a:r>
            <a:r>
              <a:rPr lang="en-US" dirty="0"/>
              <a:t> commands to execute</a:t>
            </a:r>
          </a:p>
        </p:txBody>
      </p:sp>
    </p:spTree>
    <p:extLst>
      <p:ext uri="{BB962C8B-B14F-4D97-AF65-F5344CB8AC3E}">
        <p14:creationId xmlns:p14="http://schemas.microsoft.com/office/powerpoint/2010/main" val="406114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– </a:t>
            </a:r>
            <a:r>
              <a:rPr lang="en-US" dirty="0" err="1"/>
              <a:t>WordCount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3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Spark - Word Count : Code Snippet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498" t="16894" r="18161" b="21444"/>
          <a:stretch/>
        </p:blipFill>
        <p:spPr>
          <a:xfrm>
            <a:off x="1931831" y="1584102"/>
            <a:ext cx="7070501" cy="42757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032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820" t="30469" r="54469" b="51034"/>
          <a:stretch/>
        </p:blipFill>
        <p:spPr>
          <a:xfrm>
            <a:off x="580622" y="4418156"/>
            <a:ext cx="11422990" cy="2227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FlatMap</a:t>
            </a:r>
            <a:r>
              <a:rPr lang="en-US" dirty="0"/>
              <a:t> and Map Functions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2934" t="31154" r="72328" b="48256"/>
          <a:stretch/>
        </p:blipFill>
        <p:spPr>
          <a:xfrm>
            <a:off x="838200" y="1521489"/>
            <a:ext cx="4739426" cy="27034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8264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: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Hadoop_Home_Dir</a:t>
            </a:r>
            <a:r>
              <a:rPr lang="en-US" dirty="0"/>
              <a:t> has to be set, a bug not corrected in Spark yet.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http://public-repo-1.hortonworks.com/hdp-win-alpha/winutils.exe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the above .exe file, save in the following folder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F:\winutils\bin\</a:t>
            </a:r>
            <a:r>
              <a:rPr lang="en-US" dirty="0">
                <a:solidFill>
                  <a:srgbClr val="FF0000"/>
                </a:solidFill>
              </a:rPr>
              <a:t>winutils.exe</a:t>
            </a:r>
          </a:p>
          <a:p>
            <a:pPr marL="0" indent="0" algn="ctr">
              <a:buNone/>
            </a:pPr>
            <a:r>
              <a:rPr lang="en-US" b="1" i="1" dirty="0"/>
              <a:t>Write the below statement, before using any </a:t>
            </a:r>
            <a:r>
              <a:rPr lang="en-US" b="1" i="1" dirty="0" err="1"/>
              <a:t>Mlib</a:t>
            </a:r>
            <a:r>
              <a:rPr lang="en-US" b="1" i="1" dirty="0"/>
              <a:t> function</a:t>
            </a:r>
          </a:p>
          <a:p>
            <a:pPr marL="0" indent="0" algn="ctr">
              <a:buNone/>
            </a:pPr>
            <a:r>
              <a:rPr lang="en-US" b="1" i="1" dirty="0" err="1"/>
              <a:t>System.setProperty</a:t>
            </a:r>
            <a:r>
              <a:rPr lang="en-US" b="1" i="1" dirty="0"/>
              <a:t>("hadoop.home.</a:t>
            </a:r>
            <a:r>
              <a:rPr lang="en-US" b="1" i="1" dirty="0" err="1"/>
              <a:t>dir</a:t>
            </a:r>
            <a:r>
              <a:rPr lang="en-US" b="1" i="1" dirty="0"/>
              <a:t>","F:\\winutils");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06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Running </a:t>
            </a:r>
            <a:r>
              <a:rPr lang="en-US" sz="4800" b="1" dirty="0" err="1"/>
              <a:t>WordCount</a:t>
            </a:r>
            <a:r>
              <a:rPr lang="en-US" sz="4800" b="1" dirty="0"/>
              <a:t> in IntelliJ</a:t>
            </a:r>
          </a:p>
        </p:txBody>
      </p:sp>
    </p:spTree>
    <p:extLst>
      <p:ext uri="{BB962C8B-B14F-4D97-AF65-F5344CB8AC3E}">
        <p14:creationId xmlns:p14="http://schemas.microsoft.com/office/powerpoint/2010/main" val="16065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Main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3501"/>
            <a:ext cx="9606566" cy="51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8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411" y="365125"/>
            <a:ext cx="10793538" cy="575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47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Folder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6379"/>
            <a:ext cx="10083085" cy="48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8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use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Local Installation (Explained in first section of this </a:t>
            </a:r>
            <a:r>
              <a:rPr lang="en-US" dirty="0" err="1"/>
              <a:t>ppt</a:t>
            </a:r>
            <a:r>
              <a:rPr lang="en-US" dirty="0"/>
              <a:t>)</a:t>
            </a:r>
          </a:p>
          <a:p>
            <a:r>
              <a:rPr lang="en-US" dirty="0"/>
              <a:t>Running spark in IntelliJ (</a:t>
            </a:r>
            <a:r>
              <a:rPr lang="en-US" b="1" dirty="0"/>
              <a:t>Recommended</a:t>
            </a:r>
            <a:r>
              <a:rPr lang="en-US" dirty="0"/>
              <a:t>)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7577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Running </a:t>
            </a:r>
            <a:r>
              <a:rPr lang="en-US" sz="4400" b="1" dirty="0" err="1"/>
              <a:t>WordCount</a:t>
            </a:r>
            <a:r>
              <a:rPr lang="en-US" sz="4400" b="1" dirty="0"/>
              <a:t> in VMWare/ locally</a:t>
            </a:r>
          </a:p>
        </p:txBody>
      </p:sp>
    </p:spTree>
    <p:extLst>
      <p:ext uri="{BB962C8B-B14F-4D97-AF65-F5344CB8AC3E}">
        <p14:creationId xmlns:p14="http://schemas.microsoft.com/office/powerpoint/2010/main" val="214200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Fat Jar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045"/>
          <a:stretch/>
        </p:blipFill>
        <p:spPr>
          <a:xfrm>
            <a:off x="838200" y="1690689"/>
            <a:ext cx="10963139" cy="303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10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 VMWare /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spark-submit</a:t>
            </a:r>
            <a:r>
              <a:rPr lang="en-US" dirty="0"/>
              <a:t> --class &lt;</a:t>
            </a:r>
            <a:r>
              <a:rPr lang="en-US" dirty="0" err="1"/>
              <a:t>MainClass</a:t>
            </a:r>
            <a:r>
              <a:rPr lang="en-US" dirty="0"/>
              <a:t>&gt; &lt;jar-name&gt; </a:t>
            </a:r>
          </a:p>
        </p:txBody>
      </p:sp>
    </p:spTree>
    <p:extLst>
      <p:ext uri="{BB962C8B-B14F-4D97-AF65-F5344CB8AC3E}">
        <p14:creationId xmlns:p14="http://schemas.microsoft.com/office/powerpoint/2010/main" val="11571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of spark locally</a:t>
            </a:r>
          </a:p>
          <a:p>
            <a:r>
              <a:rPr lang="en-US" dirty="0"/>
              <a:t>Spark – </a:t>
            </a:r>
            <a:r>
              <a:rPr lang="en-US" dirty="0" err="1"/>
              <a:t>WordCount</a:t>
            </a:r>
            <a:endParaRPr lang="en-US" dirty="0"/>
          </a:p>
          <a:p>
            <a:pPr lvl="1"/>
            <a:r>
              <a:rPr lang="en-US" dirty="0"/>
              <a:t>Running </a:t>
            </a:r>
            <a:r>
              <a:rPr lang="en-US" dirty="0" err="1"/>
              <a:t>WordCount</a:t>
            </a:r>
            <a:r>
              <a:rPr lang="en-US" dirty="0"/>
              <a:t> in IntelliJ</a:t>
            </a:r>
          </a:p>
          <a:p>
            <a:pPr lvl="1"/>
            <a:r>
              <a:rPr lang="en-US" dirty="0"/>
              <a:t>Running </a:t>
            </a:r>
            <a:r>
              <a:rPr lang="en-US" dirty="0" err="1"/>
              <a:t>WordCount</a:t>
            </a:r>
            <a:r>
              <a:rPr lang="en-US" dirty="0"/>
              <a:t> in VMWare/ locally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8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Installation of spark locally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09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Install Apache Spark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http://spark.apache.org/downloads.html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2333558"/>
            <a:ext cx="7086600" cy="398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7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18" y="451833"/>
            <a:ext cx="10727502" cy="57171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448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5181600" cy="4525963"/>
          </a:xfrm>
        </p:spPr>
        <p:txBody>
          <a:bodyPr/>
          <a:lstStyle/>
          <a:p>
            <a:r>
              <a:rPr lang="en-US" dirty="0"/>
              <a:t>spark-1.5.0.tgz will be downloaded</a:t>
            </a:r>
          </a:p>
          <a:p>
            <a:r>
              <a:rPr lang="en-US" dirty="0"/>
              <a:t>Use </a:t>
            </a:r>
            <a:r>
              <a:rPr lang="en-US" dirty="0" err="1"/>
              <a:t>Winrar</a:t>
            </a:r>
            <a:r>
              <a:rPr lang="en-US" dirty="0"/>
              <a:t> or some tool to extract the archived file on to the destination folder.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6" t="-9375" r="39677" b="9375"/>
          <a:stretch/>
        </p:blipFill>
        <p:spPr>
          <a:xfrm>
            <a:off x="7162801" y="762000"/>
            <a:ext cx="518160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6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because the Spark building relies on </a:t>
            </a:r>
            <a:r>
              <a:rPr lang="en-US" dirty="0" err="1"/>
              <a:t>Git</a:t>
            </a:r>
            <a:r>
              <a:rPr lang="en-US" dirty="0"/>
              <a:t> repos.</a:t>
            </a:r>
          </a:p>
          <a:p>
            <a:r>
              <a:rPr lang="en-US" dirty="0"/>
              <a:t>Don’t forget to check the option to install </a:t>
            </a:r>
            <a:r>
              <a:rPr lang="en-US" dirty="0" err="1"/>
              <a:t>git</a:t>
            </a:r>
            <a:r>
              <a:rPr lang="en-US" dirty="0"/>
              <a:t> command to command prompt.</a:t>
            </a:r>
          </a:p>
          <a:p>
            <a:endParaRPr lang="en-US" dirty="0"/>
          </a:p>
          <a:p>
            <a:r>
              <a:rPr lang="en-US" dirty="0"/>
              <a:t>From now on, use the </a:t>
            </a:r>
            <a:r>
              <a:rPr lang="en-US" dirty="0" err="1"/>
              <a:t>Git</a:t>
            </a:r>
            <a:r>
              <a:rPr lang="en-US" dirty="0"/>
              <a:t> bash tool instead of the Command prompt. Because it depicts the </a:t>
            </a:r>
            <a:r>
              <a:rPr lang="en-US" dirty="0" err="1"/>
              <a:t>unix</a:t>
            </a:r>
            <a:r>
              <a:rPr lang="en-US" dirty="0"/>
              <a:t> terminal style commands.</a:t>
            </a:r>
          </a:p>
        </p:txBody>
      </p:sp>
    </p:spTree>
    <p:extLst>
      <p:ext uri="{BB962C8B-B14F-4D97-AF65-F5344CB8AC3E}">
        <p14:creationId xmlns:p14="http://schemas.microsoft.com/office/powerpoint/2010/main" val="291324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http://www.scala-sbt.org/0.13/tutorial/Installing-sbt-on-Windows.html</a:t>
            </a:r>
            <a:endParaRPr lang="en-US" dirty="0"/>
          </a:p>
          <a:p>
            <a:r>
              <a:rPr lang="en-US" dirty="0"/>
              <a:t>Install SBT.</a:t>
            </a:r>
          </a:p>
          <a:p>
            <a:endParaRPr lang="en-US" dirty="0"/>
          </a:p>
          <a:p>
            <a:r>
              <a:rPr lang="en-US" dirty="0"/>
              <a:t>Now go to the root folder of spark using terminal/Command Prompt</a:t>
            </a:r>
          </a:p>
        </p:txBody>
      </p:sp>
    </p:spTree>
    <p:extLst>
      <p:ext uri="{BB962C8B-B14F-4D97-AF65-F5344CB8AC3E}">
        <p14:creationId xmlns:p14="http://schemas.microsoft.com/office/powerpoint/2010/main" val="238337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314</Words>
  <Application>Microsoft Office PowerPoint</Application>
  <PresentationFormat>Widescreen</PresentationFormat>
  <Paragraphs>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CS5543 Real-time Big Data Analytics Tutorial 1-2: Spark -1</vt:lpstr>
      <vt:lpstr>Ways to use spark</vt:lpstr>
      <vt:lpstr>Overview</vt:lpstr>
      <vt:lpstr>Installation of spark locally</vt:lpstr>
      <vt:lpstr>Install Apache Spark Locally</vt:lpstr>
      <vt:lpstr>PowerPoint Presentation</vt:lpstr>
      <vt:lpstr>PowerPoint Presentation</vt:lpstr>
      <vt:lpstr>Git</vt:lpstr>
      <vt:lpstr>SBT</vt:lpstr>
      <vt:lpstr>Building Spark</vt:lpstr>
      <vt:lpstr>Starting Spark </vt:lpstr>
      <vt:lpstr>Spark – WordCount </vt:lpstr>
      <vt:lpstr>Spark - Word Count : Code Snippet</vt:lpstr>
      <vt:lpstr>Spark FlatMap and Map Functions</vt:lpstr>
      <vt:lpstr>Note : Windows</vt:lpstr>
      <vt:lpstr>Running WordCount in IntelliJ</vt:lpstr>
      <vt:lpstr>Run The Main Class</vt:lpstr>
      <vt:lpstr>PowerPoint Presentation</vt:lpstr>
      <vt:lpstr>Output Folder </vt:lpstr>
      <vt:lpstr>Running WordCount in VMWare/ locally</vt:lpstr>
      <vt:lpstr>Creation of Fat Jar</vt:lpstr>
      <vt:lpstr>Run in VMWare / locally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-1</dc:title>
  <dc:creator>Chandra Shekar, Mayanka (UMKC-Student)</dc:creator>
  <cp:lastModifiedBy>Lee, Yugyung</cp:lastModifiedBy>
  <cp:revision>15</cp:revision>
  <dcterms:created xsi:type="dcterms:W3CDTF">2015-09-10T15:13:50Z</dcterms:created>
  <dcterms:modified xsi:type="dcterms:W3CDTF">2016-08-24T02:40:05Z</dcterms:modified>
</cp:coreProperties>
</file>