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70" r:id="rId13"/>
    <p:sldId id="271" r:id="rId14"/>
    <p:sldId id="268" r:id="rId15"/>
    <p:sldId id="269"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42FA6-003E-182A-186E-2BC73F55D0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F60DEF-A5F0-5B66-3BAC-BE4E96F52D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EAD44D-C568-9C6D-05AB-1A9F15D86DE9}"/>
              </a:ext>
            </a:extLst>
          </p:cNvPr>
          <p:cNvSpPr>
            <a:spLocks noGrp="1"/>
          </p:cNvSpPr>
          <p:nvPr>
            <p:ph type="dt" sz="half" idx="10"/>
          </p:nvPr>
        </p:nvSpPr>
        <p:spPr/>
        <p:txBody>
          <a:bodyPr/>
          <a:lstStyle/>
          <a:p>
            <a:fld id="{4C837633-6CAF-45AA-AAEC-4D15C62B1917}" type="datetimeFigureOut">
              <a:rPr lang="en-IN" smtClean="0"/>
              <a:t>12-04-2023</a:t>
            </a:fld>
            <a:endParaRPr lang="en-IN"/>
          </a:p>
        </p:txBody>
      </p:sp>
      <p:sp>
        <p:nvSpPr>
          <p:cNvPr id="5" name="Footer Placeholder 4">
            <a:extLst>
              <a:ext uri="{FF2B5EF4-FFF2-40B4-BE49-F238E27FC236}">
                <a16:creationId xmlns:a16="http://schemas.microsoft.com/office/drawing/2014/main" id="{D9AB1339-5B75-339C-C55A-45554E582B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5ACCFF-354B-2E2B-8538-A6E38A421991}"/>
              </a:ext>
            </a:extLst>
          </p:cNvPr>
          <p:cNvSpPr>
            <a:spLocks noGrp="1"/>
          </p:cNvSpPr>
          <p:nvPr>
            <p:ph type="sldNum" sz="quarter" idx="12"/>
          </p:nvPr>
        </p:nvSpPr>
        <p:spPr/>
        <p:txBody>
          <a:bodyPr/>
          <a:lstStyle/>
          <a:p>
            <a:fld id="{5375FE6E-DD28-4EC0-8A7F-8EF7766D79BF}" type="slidenum">
              <a:rPr lang="en-IN" smtClean="0"/>
              <a:t>‹#›</a:t>
            </a:fld>
            <a:endParaRPr lang="en-IN"/>
          </a:p>
        </p:txBody>
      </p:sp>
    </p:spTree>
    <p:extLst>
      <p:ext uri="{BB962C8B-B14F-4D97-AF65-F5344CB8AC3E}">
        <p14:creationId xmlns:p14="http://schemas.microsoft.com/office/powerpoint/2010/main" val="3604420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C063-46D0-9C8D-6AA7-2A636C126B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36FBB7-6CF2-2C4C-8A35-589AFC6E0D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260ECD-AA25-D758-A423-66130974C745}"/>
              </a:ext>
            </a:extLst>
          </p:cNvPr>
          <p:cNvSpPr>
            <a:spLocks noGrp="1"/>
          </p:cNvSpPr>
          <p:nvPr>
            <p:ph type="dt" sz="half" idx="10"/>
          </p:nvPr>
        </p:nvSpPr>
        <p:spPr/>
        <p:txBody>
          <a:bodyPr/>
          <a:lstStyle/>
          <a:p>
            <a:fld id="{4C837633-6CAF-45AA-AAEC-4D15C62B1917}" type="datetimeFigureOut">
              <a:rPr lang="en-IN" smtClean="0"/>
              <a:t>12-04-2023</a:t>
            </a:fld>
            <a:endParaRPr lang="en-IN"/>
          </a:p>
        </p:txBody>
      </p:sp>
      <p:sp>
        <p:nvSpPr>
          <p:cNvPr id="5" name="Footer Placeholder 4">
            <a:extLst>
              <a:ext uri="{FF2B5EF4-FFF2-40B4-BE49-F238E27FC236}">
                <a16:creationId xmlns:a16="http://schemas.microsoft.com/office/drawing/2014/main" id="{A574472F-F0C4-41BE-2301-530E65A774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20CAD-CA7C-6A35-F418-F1FBDC066E41}"/>
              </a:ext>
            </a:extLst>
          </p:cNvPr>
          <p:cNvSpPr>
            <a:spLocks noGrp="1"/>
          </p:cNvSpPr>
          <p:nvPr>
            <p:ph type="sldNum" sz="quarter" idx="12"/>
          </p:nvPr>
        </p:nvSpPr>
        <p:spPr/>
        <p:txBody>
          <a:bodyPr/>
          <a:lstStyle/>
          <a:p>
            <a:fld id="{5375FE6E-DD28-4EC0-8A7F-8EF7766D79BF}" type="slidenum">
              <a:rPr lang="en-IN" smtClean="0"/>
              <a:t>‹#›</a:t>
            </a:fld>
            <a:endParaRPr lang="en-IN"/>
          </a:p>
        </p:txBody>
      </p:sp>
    </p:spTree>
    <p:extLst>
      <p:ext uri="{BB962C8B-B14F-4D97-AF65-F5344CB8AC3E}">
        <p14:creationId xmlns:p14="http://schemas.microsoft.com/office/powerpoint/2010/main" val="617793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9328EC-79C2-E722-3E34-423DF2E831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137330-65F7-CE08-CEA6-AEB8DC21D6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858326-861E-597D-6033-B925E20D7FC5}"/>
              </a:ext>
            </a:extLst>
          </p:cNvPr>
          <p:cNvSpPr>
            <a:spLocks noGrp="1"/>
          </p:cNvSpPr>
          <p:nvPr>
            <p:ph type="dt" sz="half" idx="10"/>
          </p:nvPr>
        </p:nvSpPr>
        <p:spPr/>
        <p:txBody>
          <a:bodyPr/>
          <a:lstStyle/>
          <a:p>
            <a:fld id="{4C837633-6CAF-45AA-AAEC-4D15C62B1917}" type="datetimeFigureOut">
              <a:rPr lang="en-IN" smtClean="0"/>
              <a:t>12-04-2023</a:t>
            </a:fld>
            <a:endParaRPr lang="en-IN"/>
          </a:p>
        </p:txBody>
      </p:sp>
      <p:sp>
        <p:nvSpPr>
          <p:cNvPr id="5" name="Footer Placeholder 4">
            <a:extLst>
              <a:ext uri="{FF2B5EF4-FFF2-40B4-BE49-F238E27FC236}">
                <a16:creationId xmlns:a16="http://schemas.microsoft.com/office/drawing/2014/main" id="{232767BB-22AD-A59A-CA20-F93FC43B59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C9FD94-7985-8405-8AB2-9B5D32BBACBD}"/>
              </a:ext>
            </a:extLst>
          </p:cNvPr>
          <p:cNvSpPr>
            <a:spLocks noGrp="1"/>
          </p:cNvSpPr>
          <p:nvPr>
            <p:ph type="sldNum" sz="quarter" idx="12"/>
          </p:nvPr>
        </p:nvSpPr>
        <p:spPr/>
        <p:txBody>
          <a:bodyPr/>
          <a:lstStyle/>
          <a:p>
            <a:fld id="{5375FE6E-DD28-4EC0-8A7F-8EF7766D79BF}" type="slidenum">
              <a:rPr lang="en-IN" smtClean="0"/>
              <a:t>‹#›</a:t>
            </a:fld>
            <a:endParaRPr lang="en-IN"/>
          </a:p>
        </p:txBody>
      </p:sp>
    </p:spTree>
    <p:extLst>
      <p:ext uri="{BB962C8B-B14F-4D97-AF65-F5344CB8AC3E}">
        <p14:creationId xmlns:p14="http://schemas.microsoft.com/office/powerpoint/2010/main" val="677984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6FD6-DF98-DD0B-B6B1-A08B5D1CE4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47057F-4892-5BA0-692E-C6B34E30DF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864428-E122-3918-3192-2AB126D67879}"/>
              </a:ext>
            </a:extLst>
          </p:cNvPr>
          <p:cNvSpPr>
            <a:spLocks noGrp="1"/>
          </p:cNvSpPr>
          <p:nvPr>
            <p:ph type="dt" sz="half" idx="10"/>
          </p:nvPr>
        </p:nvSpPr>
        <p:spPr/>
        <p:txBody>
          <a:bodyPr/>
          <a:lstStyle/>
          <a:p>
            <a:fld id="{4C837633-6CAF-45AA-AAEC-4D15C62B1917}" type="datetimeFigureOut">
              <a:rPr lang="en-IN" smtClean="0"/>
              <a:t>12-04-2023</a:t>
            </a:fld>
            <a:endParaRPr lang="en-IN"/>
          </a:p>
        </p:txBody>
      </p:sp>
      <p:sp>
        <p:nvSpPr>
          <p:cNvPr id="5" name="Footer Placeholder 4">
            <a:extLst>
              <a:ext uri="{FF2B5EF4-FFF2-40B4-BE49-F238E27FC236}">
                <a16:creationId xmlns:a16="http://schemas.microsoft.com/office/drawing/2014/main" id="{90865958-3919-FCDA-44C9-B96481242C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8A75BE-F044-E576-CB30-40CB06D46CEA}"/>
              </a:ext>
            </a:extLst>
          </p:cNvPr>
          <p:cNvSpPr>
            <a:spLocks noGrp="1"/>
          </p:cNvSpPr>
          <p:nvPr>
            <p:ph type="sldNum" sz="quarter" idx="12"/>
          </p:nvPr>
        </p:nvSpPr>
        <p:spPr/>
        <p:txBody>
          <a:bodyPr/>
          <a:lstStyle/>
          <a:p>
            <a:fld id="{5375FE6E-DD28-4EC0-8A7F-8EF7766D79BF}" type="slidenum">
              <a:rPr lang="en-IN" smtClean="0"/>
              <a:t>‹#›</a:t>
            </a:fld>
            <a:endParaRPr lang="en-IN"/>
          </a:p>
        </p:txBody>
      </p:sp>
    </p:spTree>
    <p:extLst>
      <p:ext uri="{BB962C8B-B14F-4D97-AF65-F5344CB8AC3E}">
        <p14:creationId xmlns:p14="http://schemas.microsoft.com/office/powerpoint/2010/main" val="395378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C6D0E-A045-7778-7679-723636BCD9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01526E-4FB7-9FC3-9245-E8339DECF5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0D17DA-E0EA-FE16-DD61-E5AE82FAC2D0}"/>
              </a:ext>
            </a:extLst>
          </p:cNvPr>
          <p:cNvSpPr>
            <a:spLocks noGrp="1"/>
          </p:cNvSpPr>
          <p:nvPr>
            <p:ph type="dt" sz="half" idx="10"/>
          </p:nvPr>
        </p:nvSpPr>
        <p:spPr/>
        <p:txBody>
          <a:bodyPr/>
          <a:lstStyle/>
          <a:p>
            <a:fld id="{4C837633-6CAF-45AA-AAEC-4D15C62B1917}" type="datetimeFigureOut">
              <a:rPr lang="en-IN" smtClean="0"/>
              <a:t>12-04-2023</a:t>
            </a:fld>
            <a:endParaRPr lang="en-IN"/>
          </a:p>
        </p:txBody>
      </p:sp>
      <p:sp>
        <p:nvSpPr>
          <p:cNvPr id="5" name="Footer Placeholder 4">
            <a:extLst>
              <a:ext uri="{FF2B5EF4-FFF2-40B4-BE49-F238E27FC236}">
                <a16:creationId xmlns:a16="http://schemas.microsoft.com/office/drawing/2014/main" id="{D8152A37-2FF5-A52C-EEE4-C9F2CD90F6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389561-5A74-F092-5EE1-9800DAA6A5BA}"/>
              </a:ext>
            </a:extLst>
          </p:cNvPr>
          <p:cNvSpPr>
            <a:spLocks noGrp="1"/>
          </p:cNvSpPr>
          <p:nvPr>
            <p:ph type="sldNum" sz="quarter" idx="12"/>
          </p:nvPr>
        </p:nvSpPr>
        <p:spPr/>
        <p:txBody>
          <a:bodyPr/>
          <a:lstStyle/>
          <a:p>
            <a:fld id="{5375FE6E-DD28-4EC0-8A7F-8EF7766D79BF}" type="slidenum">
              <a:rPr lang="en-IN" smtClean="0"/>
              <a:t>‹#›</a:t>
            </a:fld>
            <a:endParaRPr lang="en-IN"/>
          </a:p>
        </p:txBody>
      </p:sp>
    </p:spTree>
    <p:extLst>
      <p:ext uri="{BB962C8B-B14F-4D97-AF65-F5344CB8AC3E}">
        <p14:creationId xmlns:p14="http://schemas.microsoft.com/office/powerpoint/2010/main" val="4017848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BE4F-342E-24B8-83F1-79D17CBBC6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E5698F-3A52-6E31-6AE1-D485B81A52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8916B4-1F1E-15DF-2EB0-FBECE234B5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742431-A2A8-9EC4-9C84-4B20387C706C}"/>
              </a:ext>
            </a:extLst>
          </p:cNvPr>
          <p:cNvSpPr>
            <a:spLocks noGrp="1"/>
          </p:cNvSpPr>
          <p:nvPr>
            <p:ph type="dt" sz="half" idx="10"/>
          </p:nvPr>
        </p:nvSpPr>
        <p:spPr/>
        <p:txBody>
          <a:bodyPr/>
          <a:lstStyle/>
          <a:p>
            <a:fld id="{4C837633-6CAF-45AA-AAEC-4D15C62B1917}" type="datetimeFigureOut">
              <a:rPr lang="en-IN" smtClean="0"/>
              <a:t>12-04-2023</a:t>
            </a:fld>
            <a:endParaRPr lang="en-IN"/>
          </a:p>
        </p:txBody>
      </p:sp>
      <p:sp>
        <p:nvSpPr>
          <p:cNvPr id="6" name="Footer Placeholder 5">
            <a:extLst>
              <a:ext uri="{FF2B5EF4-FFF2-40B4-BE49-F238E27FC236}">
                <a16:creationId xmlns:a16="http://schemas.microsoft.com/office/drawing/2014/main" id="{EFCE0C38-105F-C41A-18DA-D607CECB87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09A57E-CF43-979C-8990-693578C30DE4}"/>
              </a:ext>
            </a:extLst>
          </p:cNvPr>
          <p:cNvSpPr>
            <a:spLocks noGrp="1"/>
          </p:cNvSpPr>
          <p:nvPr>
            <p:ph type="sldNum" sz="quarter" idx="12"/>
          </p:nvPr>
        </p:nvSpPr>
        <p:spPr/>
        <p:txBody>
          <a:bodyPr/>
          <a:lstStyle/>
          <a:p>
            <a:fld id="{5375FE6E-DD28-4EC0-8A7F-8EF7766D79BF}" type="slidenum">
              <a:rPr lang="en-IN" smtClean="0"/>
              <a:t>‹#›</a:t>
            </a:fld>
            <a:endParaRPr lang="en-IN"/>
          </a:p>
        </p:txBody>
      </p:sp>
    </p:spTree>
    <p:extLst>
      <p:ext uri="{BB962C8B-B14F-4D97-AF65-F5344CB8AC3E}">
        <p14:creationId xmlns:p14="http://schemas.microsoft.com/office/powerpoint/2010/main" val="1705902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F1FD1-B8C0-D24A-D9AA-090D3A8535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BD37BF-5F15-129C-D302-8FEBE7336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05F556-5E10-2E42-CB63-061D304A5F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39E6DB-BC78-A804-B4CA-E50F18023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C045FF-CD1A-8B28-A01A-3C026EB8FB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15068C-525D-1A50-444E-3ACE7D30F3E3}"/>
              </a:ext>
            </a:extLst>
          </p:cNvPr>
          <p:cNvSpPr>
            <a:spLocks noGrp="1"/>
          </p:cNvSpPr>
          <p:nvPr>
            <p:ph type="dt" sz="half" idx="10"/>
          </p:nvPr>
        </p:nvSpPr>
        <p:spPr/>
        <p:txBody>
          <a:bodyPr/>
          <a:lstStyle/>
          <a:p>
            <a:fld id="{4C837633-6CAF-45AA-AAEC-4D15C62B1917}" type="datetimeFigureOut">
              <a:rPr lang="en-IN" smtClean="0"/>
              <a:t>12-04-2023</a:t>
            </a:fld>
            <a:endParaRPr lang="en-IN"/>
          </a:p>
        </p:txBody>
      </p:sp>
      <p:sp>
        <p:nvSpPr>
          <p:cNvPr id="8" name="Footer Placeholder 7">
            <a:extLst>
              <a:ext uri="{FF2B5EF4-FFF2-40B4-BE49-F238E27FC236}">
                <a16:creationId xmlns:a16="http://schemas.microsoft.com/office/drawing/2014/main" id="{661DFB85-177C-2AE1-C382-BF194BD6E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BD5E5F-0808-69B5-F8AE-D1BCCF9D4D6F}"/>
              </a:ext>
            </a:extLst>
          </p:cNvPr>
          <p:cNvSpPr>
            <a:spLocks noGrp="1"/>
          </p:cNvSpPr>
          <p:nvPr>
            <p:ph type="sldNum" sz="quarter" idx="12"/>
          </p:nvPr>
        </p:nvSpPr>
        <p:spPr/>
        <p:txBody>
          <a:bodyPr/>
          <a:lstStyle/>
          <a:p>
            <a:fld id="{5375FE6E-DD28-4EC0-8A7F-8EF7766D79BF}" type="slidenum">
              <a:rPr lang="en-IN" smtClean="0"/>
              <a:t>‹#›</a:t>
            </a:fld>
            <a:endParaRPr lang="en-IN"/>
          </a:p>
        </p:txBody>
      </p:sp>
    </p:spTree>
    <p:extLst>
      <p:ext uri="{BB962C8B-B14F-4D97-AF65-F5344CB8AC3E}">
        <p14:creationId xmlns:p14="http://schemas.microsoft.com/office/powerpoint/2010/main" val="2866784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3A11-1003-67E0-C75E-507C4F5FDD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837520-BB1B-9099-3AF3-F64BA4F5D384}"/>
              </a:ext>
            </a:extLst>
          </p:cNvPr>
          <p:cNvSpPr>
            <a:spLocks noGrp="1"/>
          </p:cNvSpPr>
          <p:nvPr>
            <p:ph type="dt" sz="half" idx="10"/>
          </p:nvPr>
        </p:nvSpPr>
        <p:spPr/>
        <p:txBody>
          <a:bodyPr/>
          <a:lstStyle/>
          <a:p>
            <a:fld id="{4C837633-6CAF-45AA-AAEC-4D15C62B1917}" type="datetimeFigureOut">
              <a:rPr lang="en-IN" smtClean="0"/>
              <a:t>12-04-2023</a:t>
            </a:fld>
            <a:endParaRPr lang="en-IN"/>
          </a:p>
        </p:txBody>
      </p:sp>
      <p:sp>
        <p:nvSpPr>
          <p:cNvPr id="4" name="Footer Placeholder 3">
            <a:extLst>
              <a:ext uri="{FF2B5EF4-FFF2-40B4-BE49-F238E27FC236}">
                <a16:creationId xmlns:a16="http://schemas.microsoft.com/office/drawing/2014/main" id="{329866CA-8A5A-8BA7-54CD-BC9186749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36336B-F878-4B86-9484-B7866F83F4C8}"/>
              </a:ext>
            </a:extLst>
          </p:cNvPr>
          <p:cNvSpPr>
            <a:spLocks noGrp="1"/>
          </p:cNvSpPr>
          <p:nvPr>
            <p:ph type="sldNum" sz="quarter" idx="12"/>
          </p:nvPr>
        </p:nvSpPr>
        <p:spPr/>
        <p:txBody>
          <a:bodyPr/>
          <a:lstStyle/>
          <a:p>
            <a:fld id="{5375FE6E-DD28-4EC0-8A7F-8EF7766D79BF}" type="slidenum">
              <a:rPr lang="en-IN" smtClean="0"/>
              <a:t>‹#›</a:t>
            </a:fld>
            <a:endParaRPr lang="en-IN"/>
          </a:p>
        </p:txBody>
      </p:sp>
    </p:spTree>
    <p:extLst>
      <p:ext uri="{BB962C8B-B14F-4D97-AF65-F5344CB8AC3E}">
        <p14:creationId xmlns:p14="http://schemas.microsoft.com/office/powerpoint/2010/main" val="828694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C1F419-B859-68D7-D4B9-7C62B4252CAD}"/>
              </a:ext>
            </a:extLst>
          </p:cNvPr>
          <p:cNvSpPr>
            <a:spLocks noGrp="1"/>
          </p:cNvSpPr>
          <p:nvPr>
            <p:ph type="dt" sz="half" idx="10"/>
          </p:nvPr>
        </p:nvSpPr>
        <p:spPr/>
        <p:txBody>
          <a:bodyPr/>
          <a:lstStyle/>
          <a:p>
            <a:fld id="{4C837633-6CAF-45AA-AAEC-4D15C62B1917}" type="datetimeFigureOut">
              <a:rPr lang="en-IN" smtClean="0"/>
              <a:t>12-04-2023</a:t>
            </a:fld>
            <a:endParaRPr lang="en-IN"/>
          </a:p>
        </p:txBody>
      </p:sp>
      <p:sp>
        <p:nvSpPr>
          <p:cNvPr id="3" name="Footer Placeholder 2">
            <a:extLst>
              <a:ext uri="{FF2B5EF4-FFF2-40B4-BE49-F238E27FC236}">
                <a16:creationId xmlns:a16="http://schemas.microsoft.com/office/drawing/2014/main" id="{724BCFA9-4B95-C51F-C61E-0581CF7736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29265A-F302-F20B-D097-B390C714059D}"/>
              </a:ext>
            </a:extLst>
          </p:cNvPr>
          <p:cNvSpPr>
            <a:spLocks noGrp="1"/>
          </p:cNvSpPr>
          <p:nvPr>
            <p:ph type="sldNum" sz="quarter" idx="12"/>
          </p:nvPr>
        </p:nvSpPr>
        <p:spPr/>
        <p:txBody>
          <a:bodyPr/>
          <a:lstStyle/>
          <a:p>
            <a:fld id="{5375FE6E-DD28-4EC0-8A7F-8EF7766D79BF}" type="slidenum">
              <a:rPr lang="en-IN" smtClean="0"/>
              <a:t>‹#›</a:t>
            </a:fld>
            <a:endParaRPr lang="en-IN"/>
          </a:p>
        </p:txBody>
      </p:sp>
    </p:spTree>
    <p:extLst>
      <p:ext uri="{BB962C8B-B14F-4D97-AF65-F5344CB8AC3E}">
        <p14:creationId xmlns:p14="http://schemas.microsoft.com/office/powerpoint/2010/main" val="2781661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2691E-340F-73CA-9854-F6322799B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273A52-82BD-2B85-A9C4-8D04C3E1CD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A934E8-F5D9-1C0E-4AE2-A6B59A84A5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F51F7B-2083-7F8D-A91C-0F41594A2D0F}"/>
              </a:ext>
            </a:extLst>
          </p:cNvPr>
          <p:cNvSpPr>
            <a:spLocks noGrp="1"/>
          </p:cNvSpPr>
          <p:nvPr>
            <p:ph type="dt" sz="half" idx="10"/>
          </p:nvPr>
        </p:nvSpPr>
        <p:spPr/>
        <p:txBody>
          <a:bodyPr/>
          <a:lstStyle/>
          <a:p>
            <a:fld id="{4C837633-6CAF-45AA-AAEC-4D15C62B1917}" type="datetimeFigureOut">
              <a:rPr lang="en-IN" smtClean="0"/>
              <a:t>12-04-2023</a:t>
            </a:fld>
            <a:endParaRPr lang="en-IN"/>
          </a:p>
        </p:txBody>
      </p:sp>
      <p:sp>
        <p:nvSpPr>
          <p:cNvPr id="6" name="Footer Placeholder 5">
            <a:extLst>
              <a:ext uri="{FF2B5EF4-FFF2-40B4-BE49-F238E27FC236}">
                <a16:creationId xmlns:a16="http://schemas.microsoft.com/office/drawing/2014/main" id="{190C6AE1-5236-94D5-35BF-2D232ED3DA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44CE73-FD95-8398-9FA7-FB8C57AC93C7}"/>
              </a:ext>
            </a:extLst>
          </p:cNvPr>
          <p:cNvSpPr>
            <a:spLocks noGrp="1"/>
          </p:cNvSpPr>
          <p:nvPr>
            <p:ph type="sldNum" sz="quarter" idx="12"/>
          </p:nvPr>
        </p:nvSpPr>
        <p:spPr/>
        <p:txBody>
          <a:bodyPr/>
          <a:lstStyle/>
          <a:p>
            <a:fld id="{5375FE6E-DD28-4EC0-8A7F-8EF7766D79BF}" type="slidenum">
              <a:rPr lang="en-IN" smtClean="0"/>
              <a:t>‹#›</a:t>
            </a:fld>
            <a:endParaRPr lang="en-IN"/>
          </a:p>
        </p:txBody>
      </p:sp>
    </p:spTree>
    <p:extLst>
      <p:ext uri="{BB962C8B-B14F-4D97-AF65-F5344CB8AC3E}">
        <p14:creationId xmlns:p14="http://schemas.microsoft.com/office/powerpoint/2010/main" val="3951856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CB60D-A2D2-3B0C-FD70-10B1A69FA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7EBB57-3B0C-7537-EF51-D63847DCBD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9678B2-19F7-87D7-CAAF-2B7178CE37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5E3992-5706-5C0B-5CFC-5273AFC70F99}"/>
              </a:ext>
            </a:extLst>
          </p:cNvPr>
          <p:cNvSpPr>
            <a:spLocks noGrp="1"/>
          </p:cNvSpPr>
          <p:nvPr>
            <p:ph type="dt" sz="half" idx="10"/>
          </p:nvPr>
        </p:nvSpPr>
        <p:spPr/>
        <p:txBody>
          <a:bodyPr/>
          <a:lstStyle/>
          <a:p>
            <a:fld id="{4C837633-6CAF-45AA-AAEC-4D15C62B1917}" type="datetimeFigureOut">
              <a:rPr lang="en-IN" smtClean="0"/>
              <a:t>12-04-2023</a:t>
            </a:fld>
            <a:endParaRPr lang="en-IN"/>
          </a:p>
        </p:txBody>
      </p:sp>
      <p:sp>
        <p:nvSpPr>
          <p:cNvPr id="6" name="Footer Placeholder 5">
            <a:extLst>
              <a:ext uri="{FF2B5EF4-FFF2-40B4-BE49-F238E27FC236}">
                <a16:creationId xmlns:a16="http://schemas.microsoft.com/office/drawing/2014/main" id="{59329441-A7BC-B1ED-22E5-2D0CC0CA18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E38102-F7D9-F6B1-17E1-EDD338B65D09}"/>
              </a:ext>
            </a:extLst>
          </p:cNvPr>
          <p:cNvSpPr>
            <a:spLocks noGrp="1"/>
          </p:cNvSpPr>
          <p:nvPr>
            <p:ph type="sldNum" sz="quarter" idx="12"/>
          </p:nvPr>
        </p:nvSpPr>
        <p:spPr/>
        <p:txBody>
          <a:bodyPr/>
          <a:lstStyle/>
          <a:p>
            <a:fld id="{5375FE6E-DD28-4EC0-8A7F-8EF7766D79BF}" type="slidenum">
              <a:rPr lang="en-IN" smtClean="0"/>
              <a:t>‹#›</a:t>
            </a:fld>
            <a:endParaRPr lang="en-IN"/>
          </a:p>
        </p:txBody>
      </p:sp>
    </p:spTree>
    <p:extLst>
      <p:ext uri="{BB962C8B-B14F-4D97-AF65-F5344CB8AC3E}">
        <p14:creationId xmlns:p14="http://schemas.microsoft.com/office/powerpoint/2010/main" val="160914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B16A1E-812A-68CA-413B-C3E02F10E9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45A2E8-ADB4-95B8-DC2A-C8E7ABB58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3E97DF-D499-27BB-D084-04C4758965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37633-6CAF-45AA-AAEC-4D15C62B1917}" type="datetimeFigureOut">
              <a:rPr lang="en-IN" smtClean="0"/>
              <a:t>12-04-2023</a:t>
            </a:fld>
            <a:endParaRPr lang="en-IN"/>
          </a:p>
        </p:txBody>
      </p:sp>
      <p:sp>
        <p:nvSpPr>
          <p:cNvPr id="5" name="Footer Placeholder 4">
            <a:extLst>
              <a:ext uri="{FF2B5EF4-FFF2-40B4-BE49-F238E27FC236}">
                <a16:creationId xmlns:a16="http://schemas.microsoft.com/office/drawing/2014/main" id="{F3C06FE4-DE97-CCE2-7AB8-B587B290CA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D897E1-5E7A-ECB8-6E31-8662CAC3F6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5FE6E-DD28-4EC0-8A7F-8EF7766D79BF}" type="slidenum">
              <a:rPr lang="en-IN" smtClean="0"/>
              <a:t>‹#›</a:t>
            </a:fld>
            <a:endParaRPr lang="en-IN"/>
          </a:p>
        </p:txBody>
      </p:sp>
    </p:spTree>
    <p:extLst>
      <p:ext uri="{BB962C8B-B14F-4D97-AF65-F5344CB8AC3E}">
        <p14:creationId xmlns:p14="http://schemas.microsoft.com/office/powerpoint/2010/main" val="1725254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ikit-learn.org/stable/modules/generated/sklearn.metrics.mean_squared_log_error.html"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cikit-learn.org/stable/modules/generated/sklearn.metrics.r2_score.html"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cikit-learn.org/stable/modules/generated/sklearn.metrics.r2_score.html"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analyticsvidhya.com/blog/2021/05/know-the-best-evaluation-metrics-for-your-regression-model/" TargetMode="External"/><Relationship Id="rId2" Type="http://schemas.openxmlformats.org/officeDocument/2006/relationships/hyperlink" Target="https://stats.stackexchange.com/questions/89239/evaluating-a-regression-model" TargetMode="External"/><Relationship Id="rId1" Type="http://schemas.openxmlformats.org/officeDocument/2006/relationships/slideLayout" Target="../slideLayouts/slideLayout2.xml"/><Relationship Id="rId5" Type="http://schemas.openxmlformats.org/officeDocument/2006/relationships/hyperlink" Target="https://towardsdatascience.com/what-are-the-best-metrics-to-evaluate-your-regression-model-418ca481755b" TargetMode="External"/><Relationship Id="rId4" Type="http://schemas.openxmlformats.org/officeDocument/2006/relationships/hyperlink" Target="https://machinelearningmastery.com/regression-metrics-for-machine-lear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ikit-learn.org/stable/modules/generated/sklearn.metrics.mean_absolute_error.html" TargetMode="Externa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cikit-learn.org/stable/modules/generated/sklearn.metrics.mean_squared_error.html"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cikit-learn.org/stable/modules/generated/sklearn.metrics.mean_squared_error.html"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23E7E-7BA2-0405-9586-92F01F55D01A}"/>
              </a:ext>
            </a:extLst>
          </p:cNvPr>
          <p:cNvSpPr>
            <a:spLocks noGrp="1"/>
          </p:cNvSpPr>
          <p:nvPr>
            <p:ph type="ctrTitle"/>
          </p:nvPr>
        </p:nvSpPr>
        <p:spPr/>
        <p:txBody>
          <a:bodyPr/>
          <a:lstStyle/>
          <a:p>
            <a:r>
              <a:rPr lang="en-US" b="1" dirty="0"/>
              <a:t>Evaluation for Linear Regression</a:t>
            </a:r>
            <a:endParaRPr lang="en-IN" b="1" dirty="0"/>
          </a:p>
        </p:txBody>
      </p:sp>
      <p:sp>
        <p:nvSpPr>
          <p:cNvPr id="3" name="Subtitle 2">
            <a:extLst>
              <a:ext uri="{FF2B5EF4-FFF2-40B4-BE49-F238E27FC236}">
                <a16:creationId xmlns:a16="http://schemas.microsoft.com/office/drawing/2014/main" id="{11581EC5-FBF7-8C36-F73A-7E9850811CD0}"/>
              </a:ext>
            </a:extLst>
          </p:cNvPr>
          <p:cNvSpPr>
            <a:spLocks noGrp="1"/>
          </p:cNvSpPr>
          <p:nvPr>
            <p:ph type="subTitle" idx="1"/>
          </p:nvPr>
        </p:nvSpPr>
        <p:spPr/>
        <p:txBody>
          <a:bodyPr/>
          <a:lstStyle/>
          <a:p>
            <a:r>
              <a:rPr lang="en-US" dirty="0"/>
              <a:t>~ Meet Nagadia</a:t>
            </a:r>
            <a:endParaRPr lang="en-IN" dirty="0"/>
          </a:p>
        </p:txBody>
      </p:sp>
    </p:spTree>
    <p:extLst>
      <p:ext uri="{BB962C8B-B14F-4D97-AF65-F5344CB8AC3E}">
        <p14:creationId xmlns:p14="http://schemas.microsoft.com/office/powerpoint/2010/main" val="386961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5B6D0-D6B6-D8A6-AAA7-266871892BB7}"/>
              </a:ext>
            </a:extLst>
          </p:cNvPr>
          <p:cNvSpPr>
            <a:spLocks noGrp="1"/>
          </p:cNvSpPr>
          <p:nvPr>
            <p:ph type="title"/>
          </p:nvPr>
        </p:nvSpPr>
        <p:spPr/>
        <p:txBody>
          <a:bodyPr/>
          <a:lstStyle/>
          <a:p>
            <a:r>
              <a:rPr lang="en-US" b="1" i="0" dirty="0">
                <a:solidFill>
                  <a:srgbClr val="000000"/>
                </a:solidFill>
                <a:effectLst/>
              </a:rPr>
              <a:t>Root Mean Squared Log Error(RMSLE)</a:t>
            </a:r>
            <a:endParaRPr lang="en-IN" dirty="0"/>
          </a:p>
        </p:txBody>
      </p:sp>
      <p:sp>
        <p:nvSpPr>
          <p:cNvPr id="3" name="Content Placeholder 2">
            <a:extLst>
              <a:ext uri="{FF2B5EF4-FFF2-40B4-BE49-F238E27FC236}">
                <a16:creationId xmlns:a16="http://schemas.microsoft.com/office/drawing/2014/main" id="{E62A5127-841B-8C2B-CB0E-070CDF58A1E3}"/>
              </a:ext>
            </a:extLst>
          </p:cNvPr>
          <p:cNvSpPr>
            <a:spLocks noGrp="1"/>
          </p:cNvSpPr>
          <p:nvPr>
            <p:ph sz="half" idx="1"/>
          </p:nvPr>
        </p:nvSpPr>
        <p:spPr/>
        <p:txBody>
          <a:bodyPr>
            <a:normAutofit lnSpcReduction="10000"/>
          </a:bodyPr>
          <a:lstStyle/>
          <a:p>
            <a:pPr algn="l"/>
            <a:r>
              <a:rPr lang="en-US" b="0" i="0" dirty="0">
                <a:solidFill>
                  <a:srgbClr val="000000"/>
                </a:solidFill>
                <a:effectLst/>
                <a:latin typeface="+mj-lt"/>
              </a:rPr>
              <a:t>Taking the log of the RMSE metric slows down the scale of error. The metric is very helpful when you are developing a model without calling the inputs. In that case, the output will vary on a large scale.</a:t>
            </a:r>
          </a:p>
          <a:p>
            <a:pPr algn="l"/>
            <a:r>
              <a:rPr lang="en-US" b="0" i="0" dirty="0">
                <a:solidFill>
                  <a:srgbClr val="000000"/>
                </a:solidFill>
                <a:effectLst/>
                <a:latin typeface="+mj-lt"/>
              </a:rPr>
              <a:t>To control this situation of RMSE we take the log of calculated RMSE error and resultant we get as RMSLE.</a:t>
            </a:r>
          </a:p>
          <a:p>
            <a:endParaRPr lang="en-IN" dirty="0"/>
          </a:p>
        </p:txBody>
      </p:sp>
      <p:pic>
        <p:nvPicPr>
          <p:cNvPr id="4098" name="Picture 2">
            <a:extLst>
              <a:ext uri="{FF2B5EF4-FFF2-40B4-BE49-F238E27FC236}">
                <a16:creationId xmlns:a16="http://schemas.microsoft.com/office/drawing/2014/main" id="{D2543B0A-1E86-145D-76C1-DB57583FE2A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3289345"/>
            <a:ext cx="5181600" cy="14238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137B593-624F-B4BF-0569-D3A0B6C7FB5D}"/>
              </a:ext>
            </a:extLst>
          </p:cNvPr>
          <p:cNvSpPr txBox="1"/>
          <p:nvPr/>
        </p:nvSpPr>
        <p:spPr>
          <a:xfrm>
            <a:off x="1033943" y="5942568"/>
            <a:ext cx="6094602" cy="369332"/>
          </a:xfrm>
          <a:prstGeom prst="rect">
            <a:avLst/>
          </a:prstGeom>
          <a:noFill/>
        </p:spPr>
        <p:txBody>
          <a:bodyPr wrap="square">
            <a:spAutoFit/>
          </a:bodyPr>
          <a:lstStyle/>
          <a:p>
            <a:r>
              <a:rPr lang="en-IN" dirty="0">
                <a:hlinkClick r:id="rId3"/>
              </a:rPr>
              <a:t>Sklearn RMSLE</a:t>
            </a:r>
            <a:endParaRPr lang="en-IN" dirty="0"/>
          </a:p>
        </p:txBody>
      </p:sp>
    </p:spTree>
    <p:extLst>
      <p:ext uri="{BB962C8B-B14F-4D97-AF65-F5344CB8AC3E}">
        <p14:creationId xmlns:p14="http://schemas.microsoft.com/office/powerpoint/2010/main" val="3042153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07C5-4636-EDC7-A15B-98CD54F87C3C}"/>
              </a:ext>
            </a:extLst>
          </p:cNvPr>
          <p:cNvSpPr>
            <a:spLocks noGrp="1"/>
          </p:cNvSpPr>
          <p:nvPr>
            <p:ph type="title"/>
          </p:nvPr>
        </p:nvSpPr>
        <p:spPr/>
        <p:txBody>
          <a:bodyPr/>
          <a:lstStyle/>
          <a:p>
            <a:r>
              <a:rPr lang="en-US" dirty="0"/>
              <a:t>Root Mean Squared Log Error (RMSLE)</a:t>
            </a:r>
            <a:endParaRPr lang="en-IN" dirty="0"/>
          </a:p>
        </p:txBody>
      </p:sp>
      <p:sp>
        <p:nvSpPr>
          <p:cNvPr id="3" name="Text Placeholder 2">
            <a:extLst>
              <a:ext uri="{FF2B5EF4-FFF2-40B4-BE49-F238E27FC236}">
                <a16:creationId xmlns:a16="http://schemas.microsoft.com/office/drawing/2014/main" id="{BF91EEF0-0CB5-8DE7-2AB0-AEA04EFAF0DE}"/>
              </a:ext>
            </a:extLst>
          </p:cNvPr>
          <p:cNvSpPr>
            <a:spLocks noGrp="1"/>
          </p:cNvSpPr>
          <p:nvPr>
            <p:ph type="body" idx="1"/>
          </p:nvPr>
        </p:nvSpPr>
        <p:spPr/>
        <p:txBody>
          <a:bodyPr/>
          <a:lstStyle/>
          <a:p>
            <a:pPr algn="ctr"/>
            <a:r>
              <a:rPr lang="en-US" b="0" dirty="0">
                <a:latin typeface="+mj-lt"/>
              </a:rPr>
              <a:t>Advantage</a:t>
            </a:r>
            <a:endParaRPr lang="en-IN" b="0" dirty="0">
              <a:latin typeface="+mj-lt"/>
            </a:endParaRPr>
          </a:p>
        </p:txBody>
      </p:sp>
      <p:sp>
        <p:nvSpPr>
          <p:cNvPr id="4" name="Content Placeholder 3">
            <a:extLst>
              <a:ext uri="{FF2B5EF4-FFF2-40B4-BE49-F238E27FC236}">
                <a16:creationId xmlns:a16="http://schemas.microsoft.com/office/drawing/2014/main" id="{5F0A0322-2EC8-88C9-E8D8-5F1E8C9D88BD}"/>
              </a:ext>
            </a:extLst>
          </p:cNvPr>
          <p:cNvSpPr>
            <a:spLocks noGrp="1"/>
          </p:cNvSpPr>
          <p:nvPr>
            <p:ph sz="half" idx="2"/>
          </p:nvPr>
        </p:nvSpPr>
        <p:spPr/>
        <p:txBody>
          <a:bodyPr/>
          <a:lstStyle/>
          <a:p>
            <a:r>
              <a:rPr lang="en-US" b="0" i="0" dirty="0">
                <a:solidFill>
                  <a:srgbClr val="040C28"/>
                </a:solidFill>
                <a:effectLst/>
                <a:latin typeface="+mj-lt"/>
              </a:rPr>
              <a:t>Treats small differences between small actual and predicted values same as big differences between large actual and predicted values</a:t>
            </a:r>
            <a:r>
              <a:rPr lang="en-US" b="0" i="0" dirty="0">
                <a:solidFill>
                  <a:srgbClr val="202124"/>
                </a:solidFill>
                <a:effectLst/>
                <a:latin typeface="+mj-lt"/>
              </a:rPr>
              <a:t>.</a:t>
            </a:r>
            <a:endParaRPr lang="en-IN" dirty="0">
              <a:latin typeface="+mj-lt"/>
            </a:endParaRPr>
          </a:p>
        </p:txBody>
      </p:sp>
      <p:sp>
        <p:nvSpPr>
          <p:cNvPr id="5" name="Text Placeholder 4">
            <a:extLst>
              <a:ext uri="{FF2B5EF4-FFF2-40B4-BE49-F238E27FC236}">
                <a16:creationId xmlns:a16="http://schemas.microsoft.com/office/drawing/2014/main" id="{3E7581FC-3681-4A7D-9C2F-941A87B2C47C}"/>
              </a:ext>
            </a:extLst>
          </p:cNvPr>
          <p:cNvSpPr>
            <a:spLocks noGrp="1"/>
          </p:cNvSpPr>
          <p:nvPr>
            <p:ph type="body" sz="quarter" idx="3"/>
          </p:nvPr>
        </p:nvSpPr>
        <p:spPr/>
        <p:txBody>
          <a:bodyPr/>
          <a:lstStyle/>
          <a:p>
            <a:pPr algn="ctr"/>
            <a:r>
              <a:rPr lang="en-US" b="0" dirty="0">
                <a:latin typeface="+mj-lt"/>
              </a:rPr>
              <a:t>Disadvantage</a:t>
            </a:r>
            <a:endParaRPr lang="en-IN" b="0" dirty="0">
              <a:latin typeface="+mj-lt"/>
            </a:endParaRPr>
          </a:p>
        </p:txBody>
      </p:sp>
      <p:sp>
        <p:nvSpPr>
          <p:cNvPr id="6" name="Content Placeholder 5">
            <a:extLst>
              <a:ext uri="{FF2B5EF4-FFF2-40B4-BE49-F238E27FC236}">
                <a16:creationId xmlns:a16="http://schemas.microsoft.com/office/drawing/2014/main" id="{D01A93CD-9769-1147-1294-E563DB3B0392}"/>
              </a:ext>
            </a:extLst>
          </p:cNvPr>
          <p:cNvSpPr>
            <a:spLocks noGrp="1"/>
          </p:cNvSpPr>
          <p:nvPr>
            <p:ph sz="quarter" idx="4"/>
          </p:nvPr>
        </p:nvSpPr>
        <p:spPr/>
        <p:txBody>
          <a:bodyPr/>
          <a:lstStyle/>
          <a:p>
            <a:r>
              <a:rPr lang="en-US" b="0" i="0" dirty="0">
                <a:solidFill>
                  <a:srgbClr val="202124"/>
                </a:solidFill>
                <a:effectLst/>
                <a:latin typeface="+mj-lt"/>
              </a:rPr>
              <a:t>Penalizes underestimates more than the overestimates</a:t>
            </a:r>
            <a:endParaRPr lang="en-IN" dirty="0">
              <a:latin typeface="+mj-lt"/>
            </a:endParaRPr>
          </a:p>
        </p:txBody>
      </p:sp>
    </p:spTree>
    <p:extLst>
      <p:ext uri="{BB962C8B-B14F-4D97-AF65-F5344CB8AC3E}">
        <p14:creationId xmlns:p14="http://schemas.microsoft.com/office/powerpoint/2010/main" val="1970383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76AFF-BC50-0210-8F4D-B4D6883B99A1}"/>
              </a:ext>
            </a:extLst>
          </p:cNvPr>
          <p:cNvSpPr>
            <a:spLocks noGrp="1"/>
          </p:cNvSpPr>
          <p:nvPr>
            <p:ph type="title"/>
          </p:nvPr>
        </p:nvSpPr>
        <p:spPr/>
        <p:txBody>
          <a:bodyPr/>
          <a:lstStyle/>
          <a:p>
            <a:r>
              <a:rPr lang="en-IN" b="1" i="0" dirty="0">
                <a:solidFill>
                  <a:srgbClr val="000000"/>
                </a:solidFill>
                <a:effectLst/>
              </a:rPr>
              <a:t>R Squared (R2)</a:t>
            </a:r>
            <a:endParaRPr lang="en-IN" dirty="0"/>
          </a:p>
        </p:txBody>
      </p:sp>
      <p:sp>
        <p:nvSpPr>
          <p:cNvPr id="3" name="Content Placeholder 2">
            <a:extLst>
              <a:ext uri="{FF2B5EF4-FFF2-40B4-BE49-F238E27FC236}">
                <a16:creationId xmlns:a16="http://schemas.microsoft.com/office/drawing/2014/main" id="{451423E5-C056-CFA6-C9F7-7F80FF6B58CD}"/>
              </a:ext>
            </a:extLst>
          </p:cNvPr>
          <p:cNvSpPr>
            <a:spLocks noGrp="1"/>
          </p:cNvSpPr>
          <p:nvPr>
            <p:ph sz="half" idx="1"/>
          </p:nvPr>
        </p:nvSpPr>
        <p:spPr/>
        <p:txBody>
          <a:bodyPr>
            <a:normAutofit fontScale="70000" lnSpcReduction="20000"/>
          </a:bodyPr>
          <a:lstStyle/>
          <a:p>
            <a:pPr algn="l"/>
            <a:r>
              <a:rPr lang="en-US" b="0" i="0" dirty="0">
                <a:solidFill>
                  <a:srgbClr val="000000"/>
                </a:solidFill>
                <a:effectLst/>
                <a:latin typeface="+mj-lt"/>
              </a:rPr>
              <a:t>R2 score is a metric that tells the performance of your model, not the loss in an absolute sense that how many wells did your model perform.</a:t>
            </a:r>
          </a:p>
          <a:p>
            <a:pPr algn="l"/>
            <a:r>
              <a:rPr lang="en-US" b="0" i="0" dirty="0">
                <a:solidFill>
                  <a:srgbClr val="000000"/>
                </a:solidFill>
                <a:effectLst/>
                <a:latin typeface="+mj-lt"/>
              </a:rPr>
              <a:t>In contrast, MAE and MSE depend on the context as we have seen whereas the R2 score is independent of context.</a:t>
            </a:r>
          </a:p>
          <a:p>
            <a:pPr algn="l"/>
            <a:r>
              <a:rPr lang="en-US" b="0" i="0" dirty="0">
                <a:solidFill>
                  <a:srgbClr val="000000"/>
                </a:solidFill>
                <a:effectLst/>
                <a:latin typeface="+mj-lt"/>
              </a:rPr>
              <a:t>So, with help of R squared we have a baseline model to compare a model which none of the other metrics provides. The same we have in classification problems which we call a threshold which is fixed at 0.5. So basically R2 squared calculates how must regression line is better than a mean line.</a:t>
            </a:r>
          </a:p>
          <a:p>
            <a:pPr algn="l"/>
            <a:r>
              <a:rPr lang="en-US" b="0" i="0" dirty="0">
                <a:solidFill>
                  <a:srgbClr val="000000"/>
                </a:solidFill>
                <a:effectLst/>
                <a:latin typeface="+mj-lt"/>
              </a:rPr>
              <a:t>Hence, R2 squared is also known as </a:t>
            </a:r>
            <a:r>
              <a:rPr lang="en-US" b="1" i="0" dirty="0">
                <a:solidFill>
                  <a:srgbClr val="000000"/>
                </a:solidFill>
                <a:effectLst/>
                <a:latin typeface="+mj-lt"/>
              </a:rPr>
              <a:t>Coefficient of Determination </a:t>
            </a:r>
            <a:r>
              <a:rPr lang="en-US" b="0" i="0" dirty="0">
                <a:solidFill>
                  <a:srgbClr val="000000"/>
                </a:solidFill>
                <a:effectLst/>
                <a:latin typeface="+mj-lt"/>
              </a:rPr>
              <a:t>or sometimes also known as </a:t>
            </a:r>
            <a:r>
              <a:rPr lang="en-US" b="1" i="0" dirty="0">
                <a:solidFill>
                  <a:srgbClr val="000000"/>
                </a:solidFill>
                <a:effectLst/>
                <a:latin typeface="+mj-lt"/>
              </a:rPr>
              <a:t>Goodness of fit</a:t>
            </a:r>
            <a:r>
              <a:rPr lang="en-US" b="0" i="0" dirty="0">
                <a:solidFill>
                  <a:srgbClr val="000000"/>
                </a:solidFill>
                <a:effectLst/>
                <a:latin typeface="+mj-lt"/>
              </a:rPr>
              <a:t>.</a:t>
            </a:r>
          </a:p>
        </p:txBody>
      </p:sp>
      <p:pic>
        <p:nvPicPr>
          <p:cNvPr id="7170" name="Picture 2">
            <a:extLst>
              <a:ext uri="{FF2B5EF4-FFF2-40B4-BE49-F238E27FC236}">
                <a16:creationId xmlns:a16="http://schemas.microsoft.com/office/drawing/2014/main" id="{C592CB52-38A5-AFAA-7181-A0CCAD1530E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48714" y="2810818"/>
            <a:ext cx="3428571" cy="23809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1448A35-0C27-104D-4BAF-7109C22613EF}"/>
              </a:ext>
            </a:extLst>
          </p:cNvPr>
          <p:cNvSpPr txBox="1"/>
          <p:nvPr/>
        </p:nvSpPr>
        <p:spPr>
          <a:xfrm>
            <a:off x="1084276" y="6127234"/>
            <a:ext cx="1960927" cy="369332"/>
          </a:xfrm>
          <a:prstGeom prst="rect">
            <a:avLst/>
          </a:prstGeom>
          <a:noFill/>
        </p:spPr>
        <p:txBody>
          <a:bodyPr wrap="square">
            <a:spAutoFit/>
          </a:bodyPr>
          <a:lstStyle/>
          <a:p>
            <a:r>
              <a:rPr lang="en-IN" dirty="0">
                <a:hlinkClick r:id="rId3"/>
              </a:rPr>
              <a:t>Sklearn R Squared</a:t>
            </a:r>
            <a:endParaRPr lang="en-IN" dirty="0"/>
          </a:p>
        </p:txBody>
      </p:sp>
    </p:spTree>
    <p:extLst>
      <p:ext uri="{BB962C8B-B14F-4D97-AF65-F5344CB8AC3E}">
        <p14:creationId xmlns:p14="http://schemas.microsoft.com/office/powerpoint/2010/main" val="3102556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E65F1-5DB6-E71D-CE02-8075D3949559}"/>
              </a:ext>
            </a:extLst>
          </p:cNvPr>
          <p:cNvSpPr>
            <a:spLocks noGrp="1"/>
          </p:cNvSpPr>
          <p:nvPr>
            <p:ph type="title"/>
          </p:nvPr>
        </p:nvSpPr>
        <p:spPr/>
        <p:txBody>
          <a:bodyPr/>
          <a:lstStyle/>
          <a:p>
            <a:r>
              <a:rPr lang="en-IN" b="1" i="0" dirty="0">
                <a:solidFill>
                  <a:srgbClr val="000000"/>
                </a:solidFill>
                <a:effectLst/>
              </a:rPr>
              <a:t>R Squared (R2)</a:t>
            </a:r>
            <a:endParaRPr lang="en-IN" dirty="0"/>
          </a:p>
        </p:txBody>
      </p:sp>
      <p:sp>
        <p:nvSpPr>
          <p:cNvPr id="3" name="Content Placeholder 2">
            <a:extLst>
              <a:ext uri="{FF2B5EF4-FFF2-40B4-BE49-F238E27FC236}">
                <a16:creationId xmlns:a16="http://schemas.microsoft.com/office/drawing/2014/main" id="{3530328C-5736-F37F-5793-D9AD374B3783}"/>
              </a:ext>
            </a:extLst>
          </p:cNvPr>
          <p:cNvSpPr>
            <a:spLocks noGrp="1"/>
          </p:cNvSpPr>
          <p:nvPr>
            <p:ph sz="half" idx="1"/>
          </p:nvPr>
        </p:nvSpPr>
        <p:spPr/>
        <p:txBody>
          <a:bodyPr>
            <a:normAutofit fontScale="70000" lnSpcReduction="20000"/>
          </a:bodyPr>
          <a:lstStyle/>
          <a:p>
            <a:pPr algn="l"/>
            <a:r>
              <a:rPr lang="en-US" b="0" i="0" dirty="0">
                <a:solidFill>
                  <a:srgbClr val="000000"/>
                </a:solidFill>
                <a:effectLst/>
                <a:latin typeface="+mj-lt"/>
              </a:rPr>
              <a:t>Now, how will you interpret the R2 score?</a:t>
            </a:r>
          </a:p>
          <a:p>
            <a:pPr algn="l"/>
            <a:r>
              <a:rPr lang="en-US" dirty="0">
                <a:solidFill>
                  <a:srgbClr val="000000"/>
                </a:solidFill>
                <a:latin typeface="+mj-lt"/>
              </a:rPr>
              <a:t>S</a:t>
            </a:r>
            <a:r>
              <a:rPr lang="en-US" b="0" i="0" dirty="0">
                <a:solidFill>
                  <a:srgbClr val="000000"/>
                </a:solidFill>
                <a:effectLst/>
                <a:latin typeface="+mj-lt"/>
              </a:rPr>
              <a:t>uppose If the R2 score is zero then the above regression line by mean line is equal means 1 so 1-1 is zero. So, in this case, both lines are overlapping means model performance is worst, It is not capable to take advantage of the output column.</a:t>
            </a:r>
          </a:p>
          <a:p>
            <a:pPr algn="l"/>
            <a:r>
              <a:rPr lang="en-US" b="0" i="0" dirty="0">
                <a:solidFill>
                  <a:srgbClr val="000000"/>
                </a:solidFill>
                <a:effectLst/>
                <a:latin typeface="+mj-lt"/>
              </a:rPr>
              <a:t>Now the second case is when the R2 score is 1, it means when the division term is zero and it will happen when the regression line does not make any mistake, it is perfect. In the real world, it is not possible.</a:t>
            </a:r>
          </a:p>
          <a:p>
            <a:pPr algn="l"/>
            <a:r>
              <a:rPr lang="en-US" b="0" i="0" dirty="0">
                <a:solidFill>
                  <a:srgbClr val="000000"/>
                </a:solidFill>
                <a:effectLst/>
                <a:latin typeface="+mj-lt"/>
              </a:rPr>
              <a:t>So we can conclude that as our regression line moves towards perfection, R2 score move towards one. And the model performance improves</a:t>
            </a:r>
            <a:r>
              <a:rPr lang="en-US" dirty="0">
                <a:solidFill>
                  <a:srgbClr val="000000"/>
                </a:solidFill>
                <a:latin typeface="+mj-lt"/>
              </a:rPr>
              <a:t>.</a:t>
            </a:r>
            <a:endParaRPr lang="en-US" b="0" i="0" dirty="0">
              <a:solidFill>
                <a:srgbClr val="000000"/>
              </a:solidFill>
              <a:effectLst/>
              <a:latin typeface="+mj-lt"/>
            </a:endParaRPr>
          </a:p>
          <a:p>
            <a:endParaRPr lang="en-IN" dirty="0">
              <a:latin typeface="+mj-lt"/>
            </a:endParaRPr>
          </a:p>
        </p:txBody>
      </p:sp>
      <p:pic>
        <p:nvPicPr>
          <p:cNvPr id="8194" name="Picture 2">
            <a:extLst>
              <a:ext uri="{FF2B5EF4-FFF2-40B4-BE49-F238E27FC236}">
                <a16:creationId xmlns:a16="http://schemas.microsoft.com/office/drawing/2014/main" id="{D35F3BE8-1A40-3514-ADB2-57E5C80868E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82047" y="2334627"/>
            <a:ext cx="4761905" cy="333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836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C4C84-25D4-79BD-D15D-D2AEC66B94C9}"/>
              </a:ext>
            </a:extLst>
          </p:cNvPr>
          <p:cNvSpPr>
            <a:spLocks noGrp="1"/>
          </p:cNvSpPr>
          <p:nvPr>
            <p:ph type="title"/>
          </p:nvPr>
        </p:nvSpPr>
        <p:spPr/>
        <p:txBody>
          <a:bodyPr/>
          <a:lstStyle/>
          <a:p>
            <a:r>
              <a:rPr lang="en-IN" b="1" i="0" dirty="0">
                <a:solidFill>
                  <a:srgbClr val="000000"/>
                </a:solidFill>
                <a:effectLst/>
              </a:rPr>
              <a:t>Adjusted R squared</a:t>
            </a:r>
            <a:endParaRPr lang="en-IN" b="1" dirty="0"/>
          </a:p>
        </p:txBody>
      </p:sp>
      <p:sp>
        <p:nvSpPr>
          <p:cNvPr id="3" name="Content Placeholder 2">
            <a:extLst>
              <a:ext uri="{FF2B5EF4-FFF2-40B4-BE49-F238E27FC236}">
                <a16:creationId xmlns:a16="http://schemas.microsoft.com/office/drawing/2014/main" id="{9FCA7829-B8A1-79B7-7D54-12B769222DF2}"/>
              </a:ext>
            </a:extLst>
          </p:cNvPr>
          <p:cNvSpPr>
            <a:spLocks noGrp="1"/>
          </p:cNvSpPr>
          <p:nvPr>
            <p:ph sz="half" idx="1"/>
          </p:nvPr>
        </p:nvSpPr>
        <p:spPr/>
        <p:txBody>
          <a:bodyPr>
            <a:normAutofit fontScale="85000" lnSpcReduction="20000"/>
          </a:bodyPr>
          <a:lstStyle/>
          <a:p>
            <a:pPr algn="l"/>
            <a:r>
              <a:rPr lang="en-US" b="0" i="0" dirty="0">
                <a:solidFill>
                  <a:srgbClr val="000000"/>
                </a:solidFill>
                <a:effectLst/>
                <a:latin typeface="Helvetica Neue"/>
              </a:rPr>
              <a:t>The disadvantage of the R2 score is while adding new features in data the R2 score starts increasing or remains constant but it never decreases because It assumes that while adding more data variance of data increases.</a:t>
            </a:r>
          </a:p>
          <a:p>
            <a:pPr algn="l"/>
            <a:r>
              <a:rPr lang="en-US" b="0" i="0" dirty="0">
                <a:solidFill>
                  <a:srgbClr val="000000"/>
                </a:solidFill>
                <a:effectLst/>
                <a:latin typeface="Helvetica Neue"/>
              </a:rPr>
              <a:t>But the problem is when we add an irrelevant feature in the dataset then at that time R2 sometimes starts increasing which is incorrect.</a:t>
            </a:r>
          </a:p>
          <a:p>
            <a:pPr algn="l"/>
            <a:r>
              <a:rPr lang="en-US" b="0" i="0" dirty="0">
                <a:solidFill>
                  <a:srgbClr val="000000"/>
                </a:solidFill>
                <a:effectLst/>
                <a:latin typeface="Helvetica Neue"/>
              </a:rPr>
              <a:t>Hence, To control this situation Adjusted R Squared came into existence.</a:t>
            </a:r>
            <a:br>
              <a:rPr lang="en-US" dirty="0"/>
            </a:br>
            <a:endParaRPr lang="en-IN" dirty="0"/>
          </a:p>
        </p:txBody>
      </p:sp>
      <p:pic>
        <p:nvPicPr>
          <p:cNvPr id="5122" name="Picture 2">
            <a:extLst>
              <a:ext uri="{FF2B5EF4-FFF2-40B4-BE49-F238E27FC236}">
                <a16:creationId xmlns:a16="http://schemas.microsoft.com/office/drawing/2014/main" id="{A9FAB8EE-3FFF-E701-BD9D-D0985F3C73E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243762" y="3148806"/>
            <a:ext cx="3038475" cy="1704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4217023-AD56-1E10-25EC-C6D8B0135995}"/>
              </a:ext>
            </a:extLst>
          </p:cNvPr>
          <p:cNvSpPr txBox="1"/>
          <p:nvPr/>
        </p:nvSpPr>
        <p:spPr>
          <a:xfrm>
            <a:off x="1109443" y="6123543"/>
            <a:ext cx="1960927" cy="369332"/>
          </a:xfrm>
          <a:prstGeom prst="rect">
            <a:avLst/>
          </a:prstGeom>
          <a:noFill/>
        </p:spPr>
        <p:txBody>
          <a:bodyPr wrap="square">
            <a:spAutoFit/>
          </a:bodyPr>
          <a:lstStyle/>
          <a:p>
            <a:r>
              <a:rPr lang="en-IN" dirty="0">
                <a:hlinkClick r:id="rId3"/>
              </a:rPr>
              <a:t>Sklearn R Squared</a:t>
            </a:r>
            <a:endParaRPr lang="en-IN" dirty="0"/>
          </a:p>
        </p:txBody>
      </p:sp>
    </p:spTree>
    <p:extLst>
      <p:ext uri="{BB962C8B-B14F-4D97-AF65-F5344CB8AC3E}">
        <p14:creationId xmlns:p14="http://schemas.microsoft.com/office/powerpoint/2010/main" val="1893013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62E76-0931-6702-E0B5-189A247EB9A8}"/>
              </a:ext>
            </a:extLst>
          </p:cNvPr>
          <p:cNvSpPr>
            <a:spLocks noGrp="1"/>
          </p:cNvSpPr>
          <p:nvPr>
            <p:ph type="title"/>
          </p:nvPr>
        </p:nvSpPr>
        <p:spPr/>
        <p:txBody>
          <a:bodyPr/>
          <a:lstStyle/>
          <a:p>
            <a:r>
              <a:rPr lang="en-US" b="1" dirty="0"/>
              <a:t>Adjusted R Squared</a:t>
            </a:r>
            <a:endParaRPr lang="en-IN" b="1" dirty="0"/>
          </a:p>
        </p:txBody>
      </p:sp>
      <p:sp>
        <p:nvSpPr>
          <p:cNvPr id="3" name="Content Placeholder 2">
            <a:extLst>
              <a:ext uri="{FF2B5EF4-FFF2-40B4-BE49-F238E27FC236}">
                <a16:creationId xmlns:a16="http://schemas.microsoft.com/office/drawing/2014/main" id="{FE3DB878-DDA4-5841-6AB1-124CFE5474CC}"/>
              </a:ext>
            </a:extLst>
          </p:cNvPr>
          <p:cNvSpPr>
            <a:spLocks noGrp="1"/>
          </p:cNvSpPr>
          <p:nvPr>
            <p:ph sz="half" idx="1"/>
          </p:nvPr>
        </p:nvSpPr>
        <p:spPr/>
        <p:txBody>
          <a:bodyPr>
            <a:normAutofit fontScale="85000" lnSpcReduction="20000"/>
          </a:bodyPr>
          <a:lstStyle/>
          <a:p>
            <a:pPr algn="l"/>
            <a:r>
              <a:rPr lang="en-US" b="0" i="0" dirty="0">
                <a:solidFill>
                  <a:srgbClr val="000000"/>
                </a:solidFill>
                <a:effectLst/>
                <a:latin typeface="+mj-lt"/>
              </a:rPr>
              <a:t>Now as K increases by adding some features so the denominator will decrease, n-1 will remain constant. R2 score will remain constant or will increase slightly so the complete answer will increase and when we subtract this from one then the resultant score will decrease. so this is the case when we add an irrelevant feature in the dataset.</a:t>
            </a:r>
          </a:p>
          <a:p>
            <a:pPr algn="l"/>
            <a:r>
              <a:rPr lang="en-US" b="0" i="0" dirty="0">
                <a:solidFill>
                  <a:srgbClr val="000000"/>
                </a:solidFill>
                <a:effectLst/>
                <a:latin typeface="+mj-lt"/>
              </a:rPr>
              <a:t>And if we add a relevant feature then the R2 score will increase and 1-R2 will decrease heavily and the denominator will also decrease so the complete term decreases, and on subtracting from one the score increases.</a:t>
            </a:r>
          </a:p>
          <a:p>
            <a:endParaRPr lang="en-IN" dirty="0"/>
          </a:p>
        </p:txBody>
      </p:sp>
      <p:pic>
        <p:nvPicPr>
          <p:cNvPr id="6146" name="Picture 2">
            <a:extLst>
              <a:ext uri="{FF2B5EF4-FFF2-40B4-BE49-F238E27FC236}">
                <a16:creationId xmlns:a16="http://schemas.microsoft.com/office/drawing/2014/main" id="{EC8BDB56-414D-DF74-9576-E7366FB1D79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73311" y="2796469"/>
            <a:ext cx="4330332" cy="242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49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D9FC2-FEFE-75BD-DF18-AAB014ED3ECE}"/>
              </a:ext>
            </a:extLst>
          </p:cNvPr>
          <p:cNvSpPr>
            <a:spLocks noGrp="1"/>
          </p:cNvSpPr>
          <p:nvPr>
            <p:ph type="title"/>
          </p:nvPr>
        </p:nvSpPr>
        <p:spPr/>
        <p:txBody>
          <a:bodyPr/>
          <a:lstStyle/>
          <a:p>
            <a:r>
              <a:rPr lang="en-US" b="1" dirty="0"/>
              <a:t>Resources:	</a:t>
            </a:r>
            <a:endParaRPr lang="en-IN" b="1" dirty="0"/>
          </a:p>
        </p:txBody>
      </p:sp>
      <p:sp>
        <p:nvSpPr>
          <p:cNvPr id="3" name="Content Placeholder 2">
            <a:extLst>
              <a:ext uri="{FF2B5EF4-FFF2-40B4-BE49-F238E27FC236}">
                <a16:creationId xmlns:a16="http://schemas.microsoft.com/office/drawing/2014/main" id="{D0F50ABC-4AAA-5197-F951-76DAED89948A}"/>
              </a:ext>
            </a:extLst>
          </p:cNvPr>
          <p:cNvSpPr>
            <a:spLocks noGrp="1"/>
          </p:cNvSpPr>
          <p:nvPr>
            <p:ph idx="1"/>
          </p:nvPr>
        </p:nvSpPr>
        <p:spPr/>
        <p:txBody>
          <a:bodyPr/>
          <a:lstStyle/>
          <a:p>
            <a:r>
              <a:rPr lang="en-IN" dirty="0">
                <a:latin typeface="+mj-lt"/>
                <a:hlinkClick r:id="rId2"/>
              </a:rPr>
              <a:t>Stack exchange</a:t>
            </a:r>
            <a:endParaRPr lang="en-IN" dirty="0">
              <a:latin typeface="+mj-lt"/>
            </a:endParaRPr>
          </a:p>
          <a:p>
            <a:r>
              <a:rPr lang="en-IN" dirty="0">
                <a:latin typeface="+mj-lt"/>
                <a:hlinkClick r:id="rId3"/>
              </a:rPr>
              <a:t>Analytics Vidhya</a:t>
            </a:r>
            <a:endParaRPr lang="en-IN" dirty="0">
              <a:latin typeface="+mj-lt"/>
            </a:endParaRPr>
          </a:p>
          <a:p>
            <a:r>
              <a:rPr lang="en-IN" dirty="0" err="1">
                <a:latin typeface="+mj-lt"/>
                <a:hlinkClick r:id="rId4"/>
              </a:rPr>
              <a:t>Machinelearningmastery</a:t>
            </a:r>
            <a:endParaRPr lang="en-IN" dirty="0">
              <a:latin typeface="+mj-lt"/>
            </a:endParaRPr>
          </a:p>
          <a:p>
            <a:r>
              <a:rPr lang="en-IN" dirty="0" err="1">
                <a:latin typeface="+mj-lt"/>
                <a:hlinkClick r:id="rId5"/>
              </a:rPr>
              <a:t>Towardsdatascience</a:t>
            </a:r>
            <a:endParaRPr lang="en-IN" dirty="0">
              <a:latin typeface="+mj-lt"/>
            </a:endParaRPr>
          </a:p>
          <a:p>
            <a:endParaRPr lang="en-IN" dirty="0"/>
          </a:p>
        </p:txBody>
      </p:sp>
    </p:spTree>
    <p:extLst>
      <p:ext uri="{BB962C8B-B14F-4D97-AF65-F5344CB8AC3E}">
        <p14:creationId xmlns:p14="http://schemas.microsoft.com/office/powerpoint/2010/main" val="3427403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E7DB-7ED6-98D7-FCF3-1C24980EE4BA}"/>
              </a:ext>
            </a:extLst>
          </p:cNvPr>
          <p:cNvSpPr>
            <a:spLocks noGrp="1"/>
          </p:cNvSpPr>
          <p:nvPr>
            <p:ph type="title"/>
          </p:nvPr>
        </p:nvSpPr>
        <p:spPr/>
        <p:txBody>
          <a:bodyPr/>
          <a:lstStyle/>
          <a:p>
            <a:r>
              <a:rPr lang="en-US" b="1" dirty="0"/>
              <a:t>Why need for Evaluation ?</a:t>
            </a:r>
            <a:endParaRPr lang="en-IN" b="1" dirty="0"/>
          </a:p>
        </p:txBody>
      </p:sp>
      <p:sp>
        <p:nvSpPr>
          <p:cNvPr id="3" name="Content Placeholder 2">
            <a:extLst>
              <a:ext uri="{FF2B5EF4-FFF2-40B4-BE49-F238E27FC236}">
                <a16:creationId xmlns:a16="http://schemas.microsoft.com/office/drawing/2014/main" id="{5DA5737F-3EE0-FC51-3FB5-20A7BB21F48A}"/>
              </a:ext>
            </a:extLst>
          </p:cNvPr>
          <p:cNvSpPr>
            <a:spLocks noGrp="1"/>
          </p:cNvSpPr>
          <p:nvPr>
            <p:ph idx="1"/>
          </p:nvPr>
        </p:nvSpPr>
        <p:spPr/>
        <p:txBody>
          <a:bodyPr>
            <a:normAutofit/>
          </a:bodyPr>
          <a:lstStyle/>
          <a:p>
            <a:r>
              <a:rPr lang="en-US" b="0" i="0" dirty="0">
                <a:solidFill>
                  <a:srgbClr val="292929"/>
                </a:solidFill>
                <a:effectLst/>
                <a:latin typeface="+mj-lt"/>
              </a:rPr>
              <a:t>Model evaluation is very important since we need to understand how well our model is performing.</a:t>
            </a:r>
          </a:p>
          <a:p>
            <a:r>
              <a:rPr lang="en-US" b="0" i="0" dirty="0">
                <a:solidFill>
                  <a:srgbClr val="292929"/>
                </a:solidFill>
                <a:effectLst/>
                <a:latin typeface="+mj-lt"/>
              </a:rPr>
              <a:t> In comparison to classification, performance of a regression model is slightly harder to determine because, unlike classification, it is almost impossible to predict the exact value of a target variable. </a:t>
            </a:r>
          </a:p>
          <a:p>
            <a:r>
              <a:rPr lang="en-US" b="0" i="0" dirty="0">
                <a:solidFill>
                  <a:srgbClr val="292929"/>
                </a:solidFill>
                <a:effectLst/>
                <a:latin typeface="+mj-lt"/>
              </a:rPr>
              <a:t>Therefore, we need a way to calculate how close our prediction value is to the real value.</a:t>
            </a:r>
          </a:p>
          <a:p>
            <a:r>
              <a:rPr lang="en-US" b="0" i="0" dirty="0">
                <a:solidFill>
                  <a:srgbClr val="292929"/>
                </a:solidFill>
                <a:effectLst/>
                <a:latin typeface="+mj-lt"/>
              </a:rPr>
              <a:t>There are different model evaluation metrics that are used popularly for regression models which we are going to dive into in the following sections.</a:t>
            </a:r>
            <a:endParaRPr lang="en-IN" dirty="0">
              <a:latin typeface="+mj-lt"/>
            </a:endParaRPr>
          </a:p>
        </p:txBody>
      </p:sp>
    </p:spTree>
    <p:extLst>
      <p:ext uri="{BB962C8B-B14F-4D97-AF65-F5344CB8AC3E}">
        <p14:creationId xmlns:p14="http://schemas.microsoft.com/office/powerpoint/2010/main" val="3869295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4B40F-8147-3134-AC60-37D09D2384C3}"/>
              </a:ext>
            </a:extLst>
          </p:cNvPr>
          <p:cNvSpPr>
            <a:spLocks noGrp="1"/>
          </p:cNvSpPr>
          <p:nvPr>
            <p:ph type="title"/>
          </p:nvPr>
        </p:nvSpPr>
        <p:spPr/>
        <p:txBody>
          <a:bodyPr/>
          <a:lstStyle/>
          <a:p>
            <a:r>
              <a:rPr lang="en-IN" b="1" i="0" dirty="0">
                <a:solidFill>
                  <a:srgbClr val="000000"/>
                </a:solidFill>
                <a:effectLst/>
              </a:rPr>
              <a:t>Evaluations Metric for Regression:</a:t>
            </a:r>
            <a:endParaRPr lang="en-IN" dirty="0"/>
          </a:p>
        </p:txBody>
      </p:sp>
      <p:sp>
        <p:nvSpPr>
          <p:cNvPr id="3" name="Content Placeholder 2">
            <a:extLst>
              <a:ext uri="{FF2B5EF4-FFF2-40B4-BE49-F238E27FC236}">
                <a16:creationId xmlns:a16="http://schemas.microsoft.com/office/drawing/2014/main" id="{C861D1AB-5F72-05E6-94C2-E635BDD5F27E}"/>
              </a:ext>
            </a:extLst>
          </p:cNvPr>
          <p:cNvSpPr>
            <a:spLocks noGrp="1"/>
          </p:cNvSpPr>
          <p:nvPr>
            <p:ph idx="1"/>
          </p:nvPr>
        </p:nvSpPr>
        <p:spPr/>
        <p:txBody>
          <a:bodyPr/>
          <a:lstStyle/>
          <a:p>
            <a:pPr algn="l">
              <a:buFont typeface="Arial" panose="020B0604020202020204" pitchFamily="34" charset="0"/>
              <a:buChar char="•"/>
            </a:pPr>
            <a:r>
              <a:rPr lang="en-IN" i="0" dirty="0">
                <a:solidFill>
                  <a:srgbClr val="000000"/>
                </a:solidFill>
                <a:effectLst/>
                <a:latin typeface="+mj-lt"/>
              </a:rPr>
              <a:t>Mean Absolute Error(MAE)</a:t>
            </a:r>
          </a:p>
          <a:p>
            <a:pPr algn="l">
              <a:buFont typeface="Arial" panose="020B0604020202020204" pitchFamily="34" charset="0"/>
              <a:buChar char="•"/>
            </a:pPr>
            <a:r>
              <a:rPr lang="en-IN" i="0" dirty="0">
                <a:solidFill>
                  <a:srgbClr val="000000"/>
                </a:solidFill>
                <a:effectLst/>
                <a:latin typeface="+mj-lt"/>
              </a:rPr>
              <a:t>Mean Squared Error(MSE)</a:t>
            </a:r>
          </a:p>
          <a:p>
            <a:pPr algn="l">
              <a:buFont typeface="Arial" panose="020B0604020202020204" pitchFamily="34" charset="0"/>
              <a:buChar char="•"/>
            </a:pPr>
            <a:r>
              <a:rPr lang="en-IN" i="0" dirty="0">
                <a:solidFill>
                  <a:srgbClr val="000000"/>
                </a:solidFill>
                <a:effectLst/>
                <a:latin typeface="+mj-lt"/>
              </a:rPr>
              <a:t>RMSE	</a:t>
            </a:r>
          </a:p>
          <a:p>
            <a:pPr algn="l">
              <a:buFont typeface="Arial" panose="020B0604020202020204" pitchFamily="34" charset="0"/>
              <a:buChar char="•"/>
            </a:pPr>
            <a:r>
              <a:rPr lang="en-IN" i="0" dirty="0">
                <a:solidFill>
                  <a:srgbClr val="000000"/>
                </a:solidFill>
                <a:effectLst/>
                <a:latin typeface="+mj-lt"/>
              </a:rPr>
              <a:t>RMSLE</a:t>
            </a:r>
          </a:p>
          <a:p>
            <a:pPr algn="l">
              <a:buFont typeface="Arial" panose="020B0604020202020204" pitchFamily="34" charset="0"/>
              <a:buChar char="•"/>
            </a:pPr>
            <a:r>
              <a:rPr lang="en-IN" i="0" dirty="0">
                <a:solidFill>
                  <a:srgbClr val="000000"/>
                </a:solidFill>
                <a:effectLst/>
                <a:latin typeface="+mj-lt"/>
              </a:rPr>
              <a:t>R squared</a:t>
            </a:r>
          </a:p>
          <a:p>
            <a:pPr algn="l">
              <a:buFont typeface="Arial" panose="020B0604020202020204" pitchFamily="34" charset="0"/>
              <a:buChar char="•"/>
            </a:pPr>
            <a:r>
              <a:rPr lang="en-IN" i="0" dirty="0">
                <a:solidFill>
                  <a:srgbClr val="000000"/>
                </a:solidFill>
                <a:effectLst/>
                <a:latin typeface="+mj-lt"/>
              </a:rPr>
              <a:t>Adjusted R Squares</a:t>
            </a:r>
          </a:p>
          <a:p>
            <a:pPr marL="0" indent="0">
              <a:buNone/>
            </a:pPr>
            <a:endParaRPr lang="en-IN" dirty="0"/>
          </a:p>
        </p:txBody>
      </p:sp>
    </p:spTree>
    <p:extLst>
      <p:ext uri="{BB962C8B-B14F-4D97-AF65-F5344CB8AC3E}">
        <p14:creationId xmlns:p14="http://schemas.microsoft.com/office/powerpoint/2010/main" val="2464043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D3229-DFAD-3C32-366D-78378B17558F}"/>
              </a:ext>
            </a:extLst>
          </p:cNvPr>
          <p:cNvSpPr>
            <a:spLocks noGrp="1"/>
          </p:cNvSpPr>
          <p:nvPr>
            <p:ph type="title"/>
          </p:nvPr>
        </p:nvSpPr>
        <p:spPr/>
        <p:txBody>
          <a:bodyPr/>
          <a:lstStyle/>
          <a:p>
            <a:r>
              <a:rPr lang="en-IN" b="1" i="0" dirty="0">
                <a:solidFill>
                  <a:srgbClr val="000000"/>
                </a:solidFill>
                <a:effectLst/>
              </a:rPr>
              <a:t>Mean Absolute Error (MAE)</a:t>
            </a:r>
            <a:endParaRPr lang="en-IN" dirty="0"/>
          </a:p>
        </p:txBody>
      </p:sp>
      <p:sp>
        <p:nvSpPr>
          <p:cNvPr id="3" name="Content Placeholder 2">
            <a:extLst>
              <a:ext uri="{FF2B5EF4-FFF2-40B4-BE49-F238E27FC236}">
                <a16:creationId xmlns:a16="http://schemas.microsoft.com/office/drawing/2014/main" id="{C8965028-8508-EF3D-EED8-EAD7B6D91655}"/>
              </a:ext>
            </a:extLst>
          </p:cNvPr>
          <p:cNvSpPr>
            <a:spLocks noGrp="1"/>
          </p:cNvSpPr>
          <p:nvPr>
            <p:ph sz="half" idx="1"/>
          </p:nvPr>
        </p:nvSpPr>
        <p:spPr/>
        <p:txBody>
          <a:bodyPr>
            <a:normAutofit lnSpcReduction="10000"/>
          </a:bodyPr>
          <a:lstStyle/>
          <a:p>
            <a:pPr algn="l"/>
            <a:r>
              <a:rPr lang="en-US" sz="1600" b="0" i="0" dirty="0">
                <a:solidFill>
                  <a:srgbClr val="000000"/>
                </a:solidFill>
                <a:effectLst/>
                <a:latin typeface="Helvetica Neue"/>
              </a:rPr>
              <a:t>MAE is a very simple metric which calculates the absolute difference between actual and predicted values.</a:t>
            </a:r>
          </a:p>
          <a:p>
            <a:pPr algn="l"/>
            <a:r>
              <a:rPr lang="en-US" sz="1600" b="0" i="0" dirty="0">
                <a:solidFill>
                  <a:srgbClr val="000000"/>
                </a:solidFill>
                <a:effectLst/>
                <a:latin typeface="Helvetica Neue"/>
              </a:rPr>
              <a:t>To better understand, let’s take an example you have input data and output data and use Linear Regression, which draws a best-fit line.</a:t>
            </a:r>
          </a:p>
          <a:p>
            <a:pPr algn="l"/>
            <a:r>
              <a:rPr lang="en-US" sz="1600" b="0" i="0" dirty="0">
                <a:solidFill>
                  <a:srgbClr val="000000"/>
                </a:solidFill>
                <a:effectLst/>
                <a:latin typeface="Helvetica Neue"/>
              </a:rPr>
              <a:t>Now you have to find the MAE of your model which is basically a mistake made by the model known as an error.</a:t>
            </a:r>
          </a:p>
          <a:p>
            <a:pPr algn="l"/>
            <a:r>
              <a:rPr lang="en-US" sz="1600" b="0" i="0" dirty="0">
                <a:solidFill>
                  <a:srgbClr val="000000"/>
                </a:solidFill>
                <a:effectLst/>
                <a:latin typeface="Helvetica Neue"/>
              </a:rPr>
              <a:t> Now find the difference between the actual value and predicted value that is an absolute error but we have to find the mean absolute of the complete column.</a:t>
            </a:r>
          </a:p>
          <a:p>
            <a:pPr algn="l"/>
            <a:r>
              <a:rPr lang="en-US" sz="1600" dirty="0">
                <a:solidFill>
                  <a:srgbClr val="000000"/>
                </a:solidFill>
                <a:latin typeface="Helvetica Neue"/>
              </a:rPr>
              <a:t>S</a:t>
            </a:r>
            <a:r>
              <a:rPr lang="en-US" sz="1600" b="0" i="0" dirty="0">
                <a:solidFill>
                  <a:srgbClr val="000000"/>
                </a:solidFill>
                <a:effectLst/>
                <a:latin typeface="Helvetica Neue"/>
              </a:rPr>
              <a:t>o, sum all the errors and divide them by a total number of observations And this is MAE. </a:t>
            </a:r>
          </a:p>
          <a:p>
            <a:pPr algn="l"/>
            <a:r>
              <a:rPr lang="en-US" sz="1600" b="0" i="0" dirty="0">
                <a:solidFill>
                  <a:srgbClr val="000000"/>
                </a:solidFill>
                <a:effectLst/>
                <a:latin typeface="Helvetica Neue"/>
              </a:rPr>
              <a:t>And we aim to get a minimum MAE because this is a loss.</a:t>
            </a:r>
          </a:p>
          <a:p>
            <a:endParaRPr lang="en-IN" dirty="0"/>
          </a:p>
        </p:txBody>
      </p:sp>
      <p:pic>
        <p:nvPicPr>
          <p:cNvPr id="1028" name="Picture 4">
            <a:extLst>
              <a:ext uri="{FF2B5EF4-FFF2-40B4-BE49-F238E27FC236}">
                <a16:creationId xmlns:a16="http://schemas.microsoft.com/office/drawing/2014/main" id="{A43D72A8-3A94-89E2-91F4-8CAB9375B89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73880" y="1825625"/>
            <a:ext cx="3428571" cy="23809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DF37E38-9055-09A7-DCD9-EA6210B5AB40}"/>
              </a:ext>
            </a:extLst>
          </p:cNvPr>
          <p:cNvSpPr txBox="1"/>
          <p:nvPr/>
        </p:nvSpPr>
        <p:spPr>
          <a:xfrm>
            <a:off x="1080432" y="5992297"/>
            <a:ext cx="10031136" cy="369332"/>
          </a:xfrm>
          <a:prstGeom prst="rect">
            <a:avLst/>
          </a:prstGeom>
          <a:noFill/>
        </p:spPr>
        <p:txBody>
          <a:bodyPr wrap="square">
            <a:spAutoFit/>
          </a:bodyPr>
          <a:lstStyle/>
          <a:p>
            <a:r>
              <a:rPr lang="en-IN" dirty="0">
                <a:hlinkClick r:id="rId3"/>
              </a:rPr>
              <a:t>Sklearn Module MAE</a:t>
            </a:r>
            <a:endParaRPr lang="en-IN" dirty="0"/>
          </a:p>
        </p:txBody>
      </p:sp>
    </p:spTree>
    <p:extLst>
      <p:ext uri="{BB962C8B-B14F-4D97-AF65-F5344CB8AC3E}">
        <p14:creationId xmlns:p14="http://schemas.microsoft.com/office/powerpoint/2010/main" val="2060068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EE9D4-A0BC-8DD6-C04C-99446BAF2105}"/>
              </a:ext>
            </a:extLst>
          </p:cNvPr>
          <p:cNvSpPr>
            <a:spLocks noGrp="1"/>
          </p:cNvSpPr>
          <p:nvPr>
            <p:ph type="title"/>
          </p:nvPr>
        </p:nvSpPr>
        <p:spPr/>
        <p:txBody>
          <a:bodyPr/>
          <a:lstStyle/>
          <a:p>
            <a:r>
              <a:rPr lang="en-US" b="1" dirty="0"/>
              <a:t>Mean Absolute Error (MAE)</a:t>
            </a:r>
            <a:endParaRPr lang="en-IN" b="1" dirty="0"/>
          </a:p>
        </p:txBody>
      </p:sp>
      <p:sp>
        <p:nvSpPr>
          <p:cNvPr id="3" name="Text Placeholder 2">
            <a:extLst>
              <a:ext uri="{FF2B5EF4-FFF2-40B4-BE49-F238E27FC236}">
                <a16:creationId xmlns:a16="http://schemas.microsoft.com/office/drawing/2014/main" id="{24306E5A-A352-A99C-7BF5-4A30AC6C1A5F}"/>
              </a:ext>
            </a:extLst>
          </p:cNvPr>
          <p:cNvSpPr>
            <a:spLocks noGrp="1"/>
          </p:cNvSpPr>
          <p:nvPr>
            <p:ph type="body" idx="1"/>
          </p:nvPr>
        </p:nvSpPr>
        <p:spPr/>
        <p:txBody>
          <a:bodyPr/>
          <a:lstStyle/>
          <a:p>
            <a:pPr algn="ctr"/>
            <a:r>
              <a:rPr lang="en-US" dirty="0">
                <a:latin typeface="+mj-lt"/>
              </a:rPr>
              <a:t>Advantages</a:t>
            </a:r>
          </a:p>
        </p:txBody>
      </p:sp>
      <p:sp>
        <p:nvSpPr>
          <p:cNvPr id="4" name="Content Placeholder 3">
            <a:extLst>
              <a:ext uri="{FF2B5EF4-FFF2-40B4-BE49-F238E27FC236}">
                <a16:creationId xmlns:a16="http://schemas.microsoft.com/office/drawing/2014/main" id="{CAAD7280-E35E-2043-3119-690CC6CA3CFA}"/>
              </a:ext>
            </a:extLst>
          </p:cNvPr>
          <p:cNvSpPr>
            <a:spLocks noGrp="1"/>
          </p:cNvSpPr>
          <p:nvPr>
            <p:ph sz="half" idx="2"/>
          </p:nvPr>
        </p:nvSpPr>
        <p:spPr/>
        <p:txBody>
          <a:bodyPr/>
          <a:lstStyle/>
          <a:p>
            <a:pPr algn="l">
              <a:buFont typeface="Arial" panose="020B0604020202020204" pitchFamily="34" charset="0"/>
              <a:buChar char="•"/>
            </a:pPr>
            <a:r>
              <a:rPr lang="en-US" b="0" i="0" dirty="0">
                <a:solidFill>
                  <a:srgbClr val="000000"/>
                </a:solidFill>
                <a:effectLst/>
                <a:latin typeface="+mj-lt"/>
              </a:rPr>
              <a:t>The MAE you get is in the same unit as the output variable.</a:t>
            </a:r>
          </a:p>
          <a:p>
            <a:pPr algn="l">
              <a:buFont typeface="Arial" panose="020B0604020202020204" pitchFamily="34" charset="0"/>
              <a:buChar char="•"/>
            </a:pPr>
            <a:r>
              <a:rPr lang="en-US" b="0" i="0" dirty="0">
                <a:solidFill>
                  <a:srgbClr val="000000"/>
                </a:solidFill>
                <a:effectLst/>
                <a:latin typeface="+mj-lt"/>
              </a:rPr>
              <a:t>It is most Robust to outliers.</a:t>
            </a:r>
          </a:p>
          <a:p>
            <a:pPr marL="0" indent="0">
              <a:buNone/>
            </a:pPr>
            <a:endParaRPr lang="en-IN" dirty="0"/>
          </a:p>
        </p:txBody>
      </p:sp>
      <p:sp>
        <p:nvSpPr>
          <p:cNvPr id="5" name="Text Placeholder 4">
            <a:extLst>
              <a:ext uri="{FF2B5EF4-FFF2-40B4-BE49-F238E27FC236}">
                <a16:creationId xmlns:a16="http://schemas.microsoft.com/office/drawing/2014/main" id="{6B5902EA-511B-E562-99E1-0179A179AD6E}"/>
              </a:ext>
            </a:extLst>
          </p:cNvPr>
          <p:cNvSpPr>
            <a:spLocks noGrp="1"/>
          </p:cNvSpPr>
          <p:nvPr>
            <p:ph type="body" sz="quarter" idx="3"/>
          </p:nvPr>
        </p:nvSpPr>
        <p:spPr/>
        <p:txBody>
          <a:bodyPr/>
          <a:lstStyle/>
          <a:p>
            <a:pPr algn="ctr"/>
            <a:r>
              <a:rPr lang="en-US" dirty="0">
                <a:latin typeface="+mj-lt"/>
              </a:rPr>
              <a:t>Disadvantages</a:t>
            </a:r>
            <a:endParaRPr lang="en-IN" dirty="0">
              <a:latin typeface="+mj-lt"/>
            </a:endParaRPr>
          </a:p>
        </p:txBody>
      </p:sp>
      <p:sp>
        <p:nvSpPr>
          <p:cNvPr id="6" name="Content Placeholder 5">
            <a:extLst>
              <a:ext uri="{FF2B5EF4-FFF2-40B4-BE49-F238E27FC236}">
                <a16:creationId xmlns:a16="http://schemas.microsoft.com/office/drawing/2014/main" id="{135D7D5E-C48F-5D06-6863-956BF067E6D0}"/>
              </a:ext>
            </a:extLst>
          </p:cNvPr>
          <p:cNvSpPr>
            <a:spLocks noGrp="1"/>
          </p:cNvSpPr>
          <p:nvPr>
            <p:ph sz="quarter" idx="4"/>
          </p:nvPr>
        </p:nvSpPr>
        <p:spPr/>
        <p:txBody>
          <a:bodyPr/>
          <a:lstStyle/>
          <a:p>
            <a:r>
              <a:rPr lang="en-US" b="0" i="0" dirty="0">
                <a:solidFill>
                  <a:srgbClr val="000000"/>
                </a:solidFill>
                <a:effectLst/>
                <a:latin typeface="+mj-lt"/>
              </a:rPr>
              <a:t>The graph of MAE is not differentiable so we have to apply various optimizers like Gradient descent which can be differentiable.</a:t>
            </a:r>
          </a:p>
          <a:p>
            <a:endParaRPr lang="en-IN" dirty="0"/>
          </a:p>
        </p:txBody>
      </p:sp>
    </p:spTree>
    <p:extLst>
      <p:ext uri="{BB962C8B-B14F-4D97-AF65-F5344CB8AC3E}">
        <p14:creationId xmlns:p14="http://schemas.microsoft.com/office/powerpoint/2010/main" val="3593450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FBFF-7FC2-1F65-A0C9-1B6BF7D59601}"/>
              </a:ext>
            </a:extLst>
          </p:cNvPr>
          <p:cNvSpPr>
            <a:spLocks noGrp="1"/>
          </p:cNvSpPr>
          <p:nvPr>
            <p:ph type="title"/>
          </p:nvPr>
        </p:nvSpPr>
        <p:spPr/>
        <p:txBody>
          <a:bodyPr/>
          <a:lstStyle/>
          <a:p>
            <a:r>
              <a:rPr lang="en-IN" b="1" i="0" dirty="0">
                <a:solidFill>
                  <a:srgbClr val="000000"/>
                </a:solidFill>
                <a:effectLst/>
              </a:rPr>
              <a:t>Mean Squared Error(MSE)</a:t>
            </a:r>
            <a:endParaRPr lang="en-IN" b="1" dirty="0"/>
          </a:p>
        </p:txBody>
      </p:sp>
      <p:sp>
        <p:nvSpPr>
          <p:cNvPr id="3" name="Content Placeholder 2">
            <a:extLst>
              <a:ext uri="{FF2B5EF4-FFF2-40B4-BE49-F238E27FC236}">
                <a16:creationId xmlns:a16="http://schemas.microsoft.com/office/drawing/2014/main" id="{0B3075F1-6022-71B8-FD88-34D0C95A0A8A}"/>
              </a:ext>
            </a:extLst>
          </p:cNvPr>
          <p:cNvSpPr>
            <a:spLocks noGrp="1"/>
          </p:cNvSpPr>
          <p:nvPr>
            <p:ph sz="half" idx="1"/>
          </p:nvPr>
        </p:nvSpPr>
        <p:spPr/>
        <p:txBody>
          <a:bodyPr>
            <a:normAutofit fontScale="85000" lnSpcReduction="20000"/>
          </a:bodyPr>
          <a:lstStyle/>
          <a:p>
            <a:pPr algn="l"/>
            <a:r>
              <a:rPr lang="en-US" i="0" dirty="0">
                <a:solidFill>
                  <a:srgbClr val="000000"/>
                </a:solidFill>
                <a:effectLst/>
                <a:latin typeface="+mj-lt"/>
              </a:rPr>
              <a:t>MSE is a most used and very simple metric with a little bit of change in mean absolute error. Mean squared error states that finding the squared difference between actual and predicted value.</a:t>
            </a:r>
          </a:p>
          <a:p>
            <a:pPr algn="l"/>
            <a:r>
              <a:rPr lang="en-US" i="0" dirty="0">
                <a:solidFill>
                  <a:srgbClr val="000000"/>
                </a:solidFill>
                <a:effectLst/>
                <a:latin typeface="+mj-lt"/>
              </a:rPr>
              <a:t>So, above we are finding the absolute difference and here we are finding the squared difference.</a:t>
            </a:r>
          </a:p>
          <a:p>
            <a:pPr algn="l"/>
            <a:r>
              <a:rPr lang="en-US" i="0" dirty="0">
                <a:solidFill>
                  <a:srgbClr val="000000"/>
                </a:solidFill>
                <a:effectLst/>
                <a:latin typeface="+mj-lt"/>
              </a:rPr>
              <a:t>What actually the MSE represents? It represents the squared distance between actual and predicted values. we perform squared to avoid the cancellation of negative terms and it is the benefit of MSE.</a:t>
            </a:r>
          </a:p>
        </p:txBody>
      </p:sp>
      <p:pic>
        <p:nvPicPr>
          <p:cNvPr id="2050" name="Picture 2">
            <a:extLst>
              <a:ext uri="{FF2B5EF4-FFF2-40B4-BE49-F238E27FC236}">
                <a16:creationId xmlns:a16="http://schemas.microsoft.com/office/drawing/2014/main" id="{EABBDDE1-1B04-3B63-D4D4-3A869FF3424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67700" y="2814383"/>
            <a:ext cx="4210050" cy="16859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6887D2-1F23-52A3-AFC5-F69B8BB5A169}"/>
              </a:ext>
            </a:extLst>
          </p:cNvPr>
          <p:cNvSpPr txBox="1"/>
          <p:nvPr/>
        </p:nvSpPr>
        <p:spPr>
          <a:xfrm>
            <a:off x="1104900" y="6127234"/>
            <a:ext cx="9829800" cy="369332"/>
          </a:xfrm>
          <a:prstGeom prst="rect">
            <a:avLst/>
          </a:prstGeom>
          <a:noFill/>
        </p:spPr>
        <p:txBody>
          <a:bodyPr wrap="square">
            <a:spAutoFit/>
          </a:bodyPr>
          <a:lstStyle/>
          <a:p>
            <a:r>
              <a:rPr lang="en-IN" dirty="0">
                <a:hlinkClick r:id="rId3"/>
              </a:rPr>
              <a:t>Sklearn Module MSE</a:t>
            </a:r>
            <a:endParaRPr lang="en-IN" dirty="0"/>
          </a:p>
        </p:txBody>
      </p:sp>
    </p:spTree>
    <p:extLst>
      <p:ext uri="{BB962C8B-B14F-4D97-AF65-F5344CB8AC3E}">
        <p14:creationId xmlns:p14="http://schemas.microsoft.com/office/powerpoint/2010/main" val="355973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3D2F-536D-C354-480A-DEC424A55927}"/>
              </a:ext>
            </a:extLst>
          </p:cNvPr>
          <p:cNvSpPr>
            <a:spLocks noGrp="1"/>
          </p:cNvSpPr>
          <p:nvPr>
            <p:ph type="title"/>
          </p:nvPr>
        </p:nvSpPr>
        <p:spPr/>
        <p:txBody>
          <a:bodyPr/>
          <a:lstStyle/>
          <a:p>
            <a:r>
              <a:rPr lang="en-US" dirty="0"/>
              <a:t>Mean Squared Error (MSE)</a:t>
            </a:r>
            <a:endParaRPr lang="en-IN" dirty="0"/>
          </a:p>
        </p:txBody>
      </p:sp>
      <p:sp>
        <p:nvSpPr>
          <p:cNvPr id="3" name="Text Placeholder 2">
            <a:extLst>
              <a:ext uri="{FF2B5EF4-FFF2-40B4-BE49-F238E27FC236}">
                <a16:creationId xmlns:a16="http://schemas.microsoft.com/office/drawing/2014/main" id="{A00B628B-343F-7B5E-DA15-5B13727AD604}"/>
              </a:ext>
            </a:extLst>
          </p:cNvPr>
          <p:cNvSpPr>
            <a:spLocks noGrp="1"/>
          </p:cNvSpPr>
          <p:nvPr>
            <p:ph type="body" idx="1"/>
          </p:nvPr>
        </p:nvSpPr>
        <p:spPr/>
        <p:txBody>
          <a:bodyPr/>
          <a:lstStyle/>
          <a:p>
            <a:pPr algn="ctr"/>
            <a:r>
              <a:rPr lang="en-US" b="0" dirty="0">
                <a:latin typeface="+mj-lt"/>
              </a:rPr>
              <a:t>Advantages</a:t>
            </a:r>
            <a:r>
              <a:rPr lang="en-US" dirty="0"/>
              <a:t>	</a:t>
            </a:r>
            <a:endParaRPr lang="en-IN" dirty="0"/>
          </a:p>
        </p:txBody>
      </p:sp>
      <p:sp>
        <p:nvSpPr>
          <p:cNvPr id="4" name="Content Placeholder 3">
            <a:extLst>
              <a:ext uri="{FF2B5EF4-FFF2-40B4-BE49-F238E27FC236}">
                <a16:creationId xmlns:a16="http://schemas.microsoft.com/office/drawing/2014/main" id="{29712A72-1CA5-A6F9-C6A3-2FFEC71616C5}"/>
              </a:ext>
            </a:extLst>
          </p:cNvPr>
          <p:cNvSpPr>
            <a:spLocks noGrp="1"/>
          </p:cNvSpPr>
          <p:nvPr>
            <p:ph sz="half" idx="2"/>
          </p:nvPr>
        </p:nvSpPr>
        <p:spPr/>
        <p:txBody>
          <a:bodyPr>
            <a:normAutofit fontScale="92500" lnSpcReduction="20000"/>
          </a:bodyPr>
          <a:lstStyle/>
          <a:p>
            <a:r>
              <a:rPr lang="en-US" b="0" i="0" dirty="0">
                <a:solidFill>
                  <a:srgbClr val="000000"/>
                </a:solidFill>
                <a:effectLst/>
                <a:latin typeface="+mj-lt"/>
              </a:rPr>
              <a:t>The graph of MSE is differentiable, so you can easily use it as a loss function.</a:t>
            </a:r>
          </a:p>
          <a:p>
            <a:endParaRPr lang="en-IN" dirty="0"/>
          </a:p>
        </p:txBody>
      </p:sp>
      <p:sp>
        <p:nvSpPr>
          <p:cNvPr id="5" name="Text Placeholder 4">
            <a:extLst>
              <a:ext uri="{FF2B5EF4-FFF2-40B4-BE49-F238E27FC236}">
                <a16:creationId xmlns:a16="http://schemas.microsoft.com/office/drawing/2014/main" id="{557862EE-01DF-D65A-DADF-F813D99037B2}"/>
              </a:ext>
            </a:extLst>
          </p:cNvPr>
          <p:cNvSpPr>
            <a:spLocks noGrp="1"/>
          </p:cNvSpPr>
          <p:nvPr>
            <p:ph type="body" sz="quarter" idx="3"/>
          </p:nvPr>
        </p:nvSpPr>
        <p:spPr/>
        <p:txBody>
          <a:bodyPr/>
          <a:lstStyle/>
          <a:p>
            <a:pPr algn="ctr"/>
            <a:r>
              <a:rPr lang="en-US" b="0" dirty="0">
                <a:latin typeface="+mj-lt"/>
              </a:rPr>
              <a:t>Disadvantages</a:t>
            </a:r>
            <a:endParaRPr lang="en-IN" b="0" dirty="0">
              <a:latin typeface="+mj-lt"/>
            </a:endParaRPr>
          </a:p>
        </p:txBody>
      </p:sp>
      <p:sp>
        <p:nvSpPr>
          <p:cNvPr id="6" name="Content Placeholder 5">
            <a:extLst>
              <a:ext uri="{FF2B5EF4-FFF2-40B4-BE49-F238E27FC236}">
                <a16:creationId xmlns:a16="http://schemas.microsoft.com/office/drawing/2014/main" id="{E152159E-906D-9E5F-F19A-531F3AEA58D6}"/>
              </a:ext>
            </a:extLst>
          </p:cNvPr>
          <p:cNvSpPr>
            <a:spLocks noGrp="1"/>
          </p:cNvSpPr>
          <p:nvPr>
            <p:ph sz="quarter" idx="4"/>
          </p:nvPr>
        </p:nvSpPr>
        <p:spPr/>
        <p:txBody>
          <a:bodyPr>
            <a:normAutofit fontScale="92500" lnSpcReduction="20000"/>
          </a:bodyPr>
          <a:lstStyle/>
          <a:p>
            <a:pPr algn="l">
              <a:buFont typeface="Arial" panose="020B0604020202020204" pitchFamily="34" charset="0"/>
              <a:buChar char="•"/>
            </a:pPr>
            <a:r>
              <a:rPr lang="en-US" b="0" i="0" dirty="0">
                <a:solidFill>
                  <a:srgbClr val="000000"/>
                </a:solidFill>
                <a:effectLst/>
                <a:latin typeface="+mj-lt"/>
              </a:rPr>
              <a:t>The value you get after calculating MSE is a squared unit of output. for example, the output variable is in meter(m) then after calculating MSE the output we get is in meter squared.</a:t>
            </a:r>
          </a:p>
          <a:p>
            <a:pPr algn="l">
              <a:buFont typeface="Arial" panose="020B0604020202020204" pitchFamily="34" charset="0"/>
              <a:buChar char="•"/>
            </a:pPr>
            <a:r>
              <a:rPr lang="en-US" b="0" i="0" dirty="0">
                <a:solidFill>
                  <a:srgbClr val="000000"/>
                </a:solidFill>
                <a:effectLst/>
                <a:latin typeface="+mj-lt"/>
              </a:rPr>
              <a:t>If you have outliers in the dataset then it penalizes the outliers most and the calculated MSE is bigger. So, in short, It is not Robust to outliers which were an advantage in MAE.</a:t>
            </a:r>
          </a:p>
          <a:p>
            <a:endParaRPr lang="en-IN" dirty="0"/>
          </a:p>
        </p:txBody>
      </p:sp>
    </p:spTree>
    <p:extLst>
      <p:ext uri="{BB962C8B-B14F-4D97-AF65-F5344CB8AC3E}">
        <p14:creationId xmlns:p14="http://schemas.microsoft.com/office/powerpoint/2010/main" val="837745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A9DBD-6643-8D52-F888-A4AF6047FC75}"/>
              </a:ext>
            </a:extLst>
          </p:cNvPr>
          <p:cNvSpPr>
            <a:spLocks noGrp="1"/>
          </p:cNvSpPr>
          <p:nvPr>
            <p:ph type="title"/>
          </p:nvPr>
        </p:nvSpPr>
        <p:spPr/>
        <p:txBody>
          <a:bodyPr/>
          <a:lstStyle/>
          <a:p>
            <a:r>
              <a:rPr lang="en-US" b="1" i="0" dirty="0">
                <a:solidFill>
                  <a:srgbClr val="000000"/>
                </a:solidFill>
                <a:effectLst/>
                <a:latin typeface="Helvetica Neue"/>
              </a:rPr>
              <a:t>Root Mean Squared Error(RMSE)</a:t>
            </a:r>
            <a:endParaRPr lang="en-IN" dirty="0"/>
          </a:p>
        </p:txBody>
      </p:sp>
      <p:sp>
        <p:nvSpPr>
          <p:cNvPr id="3" name="Content Placeholder 2">
            <a:extLst>
              <a:ext uri="{FF2B5EF4-FFF2-40B4-BE49-F238E27FC236}">
                <a16:creationId xmlns:a16="http://schemas.microsoft.com/office/drawing/2014/main" id="{CAA7B019-564C-5BFC-A68D-0194635AAE10}"/>
              </a:ext>
            </a:extLst>
          </p:cNvPr>
          <p:cNvSpPr>
            <a:spLocks noGrp="1"/>
          </p:cNvSpPr>
          <p:nvPr>
            <p:ph sz="half" idx="1"/>
          </p:nvPr>
        </p:nvSpPr>
        <p:spPr/>
        <p:txBody>
          <a:bodyPr/>
          <a:lstStyle/>
          <a:p>
            <a:r>
              <a:rPr lang="en-US" b="0" i="0" dirty="0">
                <a:solidFill>
                  <a:srgbClr val="000000"/>
                </a:solidFill>
                <a:effectLst/>
                <a:latin typeface="+mj-lt"/>
              </a:rPr>
              <a:t>As RMSE is clear by the name itself, that it is a simple square root of mean squared error.</a:t>
            </a:r>
            <a:endParaRPr lang="en-IN" dirty="0">
              <a:latin typeface="+mj-lt"/>
            </a:endParaRPr>
          </a:p>
        </p:txBody>
      </p:sp>
      <p:pic>
        <p:nvPicPr>
          <p:cNvPr id="3074" name="Picture 2">
            <a:extLst>
              <a:ext uri="{FF2B5EF4-FFF2-40B4-BE49-F238E27FC236}">
                <a16:creationId xmlns:a16="http://schemas.microsoft.com/office/drawing/2014/main" id="{83F52926-97E0-643C-7EAB-E75D1967B09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48714" y="2810818"/>
            <a:ext cx="3428571" cy="23809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A2E45ED-C03C-D3BA-C71E-A517421FA6E8}"/>
              </a:ext>
            </a:extLst>
          </p:cNvPr>
          <p:cNvSpPr txBox="1"/>
          <p:nvPr/>
        </p:nvSpPr>
        <p:spPr>
          <a:xfrm>
            <a:off x="1165370" y="3908999"/>
            <a:ext cx="1594608" cy="369332"/>
          </a:xfrm>
          <a:prstGeom prst="rect">
            <a:avLst/>
          </a:prstGeom>
          <a:noFill/>
        </p:spPr>
        <p:txBody>
          <a:bodyPr wrap="square">
            <a:spAutoFit/>
          </a:bodyPr>
          <a:lstStyle/>
          <a:p>
            <a:r>
              <a:rPr lang="en-IN" dirty="0">
                <a:hlinkClick r:id="rId3"/>
              </a:rPr>
              <a:t>Sklearn RMSE</a:t>
            </a:r>
            <a:endParaRPr lang="en-IN" dirty="0"/>
          </a:p>
        </p:txBody>
      </p:sp>
    </p:spTree>
    <p:extLst>
      <p:ext uri="{BB962C8B-B14F-4D97-AF65-F5344CB8AC3E}">
        <p14:creationId xmlns:p14="http://schemas.microsoft.com/office/powerpoint/2010/main" val="398950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F642-3A50-8D4D-42F8-BE2291303409}"/>
              </a:ext>
            </a:extLst>
          </p:cNvPr>
          <p:cNvSpPr>
            <a:spLocks noGrp="1"/>
          </p:cNvSpPr>
          <p:nvPr>
            <p:ph type="title"/>
          </p:nvPr>
        </p:nvSpPr>
        <p:spPr/>
        <p:txBody>
          <a:bodyPr/>
          <a:lstStyle/>
          <a:p>
            <a:r>
              <a:rPr lang="en-US" dirty="0"/>
              <a:t>Root Mean Square Error</a:t>
            </a:r>
            <a:endParaRPr lang="en-IN" dirty="0"/>
          </a:p>
        </p:txBody>
      </p:sp>
      <p:sp>
        <p:nvSpPr>
          <p:cNvPr id="3" name="Text Placeholder 2">
            <a:extLst>
              <a:ext uri="{FF2B5EF4-FFF2-40B4-BE49-F238E27FC236}">
                <a16:creationId xmlns:a16="http://schemas.microsoft.com/office/drawing/2014/main" id="{BA858ADF-80E2-828D-B2AF-9D562F798B4D}"/>
              </a:ext>
            </a:extLst>
          </p:cNvPr>
          <p:cNvSpPr>
            <a:spLocks noGrp="1"/>
          </p:cNvSpPr>
          <p:nvPr>
            <p:ph type="body" idx="1"/>
          </p:nvPr>
        </p:nvSpPr>
        <p:spPr/>
        <p:txBody>
          <a:bodyPr/>
          <a:lstStyle/>
          <a:p>
            <a:pPr algn="ctr"/>
            <a:r>
              <a:rPr lang="en-US" b="0" dirty="0"/>
              <a:t>Advantages</a:t>
            </a:r>
            <a:endParaRPr lang="en-IN" b="0" dirty="0"/>
          </a:p>
        </p:txBody>
      </p:sp>
      <p:sp>
        <p:nvSpPr>
          <p:cNvPr id="4" name="Content Placeholder 3">
            <a:extLst>
              <a:ext uri="{FF2B5EF4-FFF2-40B4-BE49-F238E27FC236}">
                <a16:creationId xmlns:a16="http://schemas.microsoft.com/office/drawing/2014/main" id="{629B4360-BE71-2621-87AD-5A54858685E4}"/>
              </a:ext>
            </a:extLst>
          </p:cNvPr>
          <p:cNvSpPr>
            <a:spLocks noGrp="1"/>
          </p:cNvSpPr>
          <p:nvPr>
            <p:ph sz="half" idx="2"/>
          </p:nvPr>
        </p:nvSpPr>
        <p:spPr/>
        <p:txBody>
          <a:bodyPr/>
          <a:lstStyle/>
          <a:p>
            <a:r>
              <a:rPr lang="en-US" b="0" i="0" dirty="0">
                <a:solidFill>
                  <a:srgbClr val="000000"/>
                </a:solidFill>
                <a:effectLst/>
                <a:latin typeface="+mj-lt"/>
              </a:rPr>
              <a:t>The output value you get is in the same unit as the required output variable which makes interpretation of loss easy.</a:t>
            </a:r>
          </a:p>
          <a:p>
            <a:endParaRPr lang="en-IN" dirty="0"/>
          </a:p>
        </p:txBody>
      </p:sp>
      <p:sp>
        <p:nvSpPr>
          <p:cNvPr id="5" name="Text Placeholder 4">
            <a:extLst>
              <a:ext uri="{FF2B5EF4-FFF2-40B4-BE49-F238E27FC236}">
                <a16:creationId xmlns:a16="http://schemas.microsoft.com/office/drawing/2014/main" id="{F554A489-A40B-07FB-795C-7AEE2963A8FB}"/>
              </a:ext>
            </a:extLst>
          </p:cNvPr>
          <p:cNvSpPr>
            <a:spLocks noGrp="1"/>
          </p:cNvSpPr>
          <p:nvPr>
            <p:ph type="body" sz="quarter" idx="3"/>
          </p:nvPr>
        </p:nvSpPr>
        <p:spPr/>
        <p:txBody>
          <a:bodyPr/>
          <a:lstStyle/>
          <a:p>
            <a:pPr algn="ctr"/>
            <a:r>
              <a:rPr lang="en-US" b="0" dirty="0"/>
              <a:t>Disadvantages</a:t>
            </a:r>
            <a:endParaRPr lang="en-IN" b="0" dirty="0"/>
          </a:p>
        </p:txBody>
      </p:sp>
      <p:sp>
        <p:nvSpPr>
          <p:cNvPr id="6" name="Content Placeholder 5">
            <a:extLst>
              <a:ext uri="{FF2B5EF4-FFF2-40B4-BE49-F238E27FC236}">
                <a16:creationId xmlns:a16="http://schemas.microsoft.com/office/drawing/2014/main" id="{69C89118-962D-870E-A00C-AC158643658A}"/>
              </a:ext>
            </a:extLst>
          </p:cNvPr>
          <p:cNvSpPr>
            <a:spLocks noGrp="1"/>
          </p:cNvSpPr>
          <p:nvPr>
            <p:ph sz="quarter" idx="4"/>
          </p:nvPr>
        </p:nvSpPr>
        <p:spPr/>
        <p:txBody>
          <a:bodyPr/>
          <a:lstStyle/>
          <a:p>
            <a:r>
              <a:rPr lang="en-US" b="0" i="0" dirty="0">
                <a:solidFill>
                  <a:srgbClr val="000000"/>
                </a:solidFill>
                <a:effectLst/>
                <a:latin typeface="+mj-lt"/>
              </a:rPr>
              <a:t>It is not that robust to outliers as compared to MAE.</a:t>
            </a:r>
          </a:p>
          <a:p>
            <a:endParaRPr lang="en-IN" dirty="0"/>
          </a:p>
        </p:txBody>
      </p:sp>
      <p:sp>
        <p:nvSpPr>
          <p:cNvPr id="8" name="TextBox 7">
            <a:extLst>
              <a:ext uri="{FF2B5EF4-FFF2-40B4-BE49-F238E27FC236}">
                <a16:creationId xmlns:a16="http://schemas.microsoft.com/office/drawing/2014/main" id="{AF1F808C-6433-C735-A828-2109A4C77F81}"/>
              </a:ext>
            </a:extLst>
          </p:cNvPr>
          <p:cNvSpPr txBox="1"/>
          <p:nvPr/>
        </p:nvSpPr>
        <p:spPr>
          <a:xfrm>
            <a:off x="1445003" y="5368683"/>
            <a:ext cx="8881845" cy="738664"/>
          </a:xfrm>
          <a:prstGeom prst="rect">
            <a:avLst/>
          </a:prstGeom>
          <a:noFill/>
        </p:spPr>
        <p:txBody>
          <a:bodyPr wrap="square">
            <a:spAutoFit/>
          </a:bodyPr>
          <a:lstStyle/>
          <a:p>
            <a:pPr algn="l"/>
            <a:r>
              <a:rPr lang="en-US" sz="2400" b="1" i="0" dirty="0">
                <a:solidFill>
                  <a:srgbClr val="000000"/>
                </a:solidFill>
                <a:effectLst/>
                <a:latin typeface="+mj-lt"/>
              </a:rPr>
              <a:t>Note</a:t>
            </a:r>
            <a:r>
              <a:rPr lang="en-US" b="0" i="0" dirty="0">
                <a:solidFill>
                  <a:srgbClr val="000000"/>
                </a:solidFill>
                <a:effectLst/>
                <a:latin typeface="+mj-lt"/>
              </a:rPr>
              <a:t>: Most of the time people use RMSE as an evaluation metric </a:t>
            </a:r>
            <a:r>
              <a:rPr lang="en-US" dirty="0">
                <a:solidFill>
                  <a:srgbClr val="000000"/>
                </a:solidFill>
                <a:latin typeface="+mj-lt"/>
              </a:rPr>
              <a:t>when they </a:t>
            </a:r>
            <a:r>
              <a:rPr lang="en-US" b="0" i="0" dirty="0">
                <a:solidFill>
                  <a:srgbClr val="000000"/>
                </a:solidFill>
                <a:effectLst/>
                <a:latin typeface="+mj-lt"/>
              </a:rPr>
              <a:t>are working with deep learning techniques.</a:t>
            </a:r>
          </a:p>
        </p:txBody>
      </p:sp>
    </p:spTree>
    <p:extLst>
      <p:ext uri="{BB962C8B-B14F-4D97-AF65-F5344CB8AC3E}">
        <p14:creationId xmlns:p14="http://schemas.microsoft.com/office/powerpoint/2010/main" val="4005988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1202</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Helvetica Neue</vt:lpstr>
      <vt:lpstr>Office Theme</vt:lpstr>
      <vt:lpstr>Evaluation for Linear Regression</vt:lpstr>
      <vt:lpstr>Why need for Evaluation ?</vt:lpstr>
      <vt:lpstr>Evaluations Metric for Regression:</vt:lpstr>
      <vt:lpstr>Mean Absolute Error (MAE)</vt:lpstr>
      <vt:lpstr>Mean Absolute Error (MAE)</vt:lpstr>
      <vt:lpstr>Mean Squared Error(MSE)</vt:lpstr>
      <vt:lpstr>Mean Squared Error (MSE)</vt:lpstr>
      <vt:lpstr>Root Mean Squared Error(RMSE)</vt:lpstr>
      <vt:lpstr>Root Mean Square Error</vt:lpstr>
      <vt:lpstr>Root Mean Squared Log Error(RMSLE)</vt:lpstr>
      <vt:lpstr>Root Mean Squared Log Error (RMSLE)</vt:lpstr>
      <vt:lpstr>R Squared (R2)</vt:lpstr>
      <vt:lpstr>R Squared (R2)</vt:lpstr>
      <vt:lpstr>Adjusted R squared</vt:lpstr>
      <vt:lpstr>Adjusted R Squared</vt:lpstr>
      <vt:lpstr>Resources: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for Linear Regression</dc:title>
  <dc:creator>Meet Nagadia</dc:creator>
  <cp:lastModifiedBy>Meet Nagadia</cp:lastModifiedBy>
  <cp:revision>3</cp:revision>
  <dcterms:created xsi:type="dcterms:W3CDTF">2023-04-12T02:50:11Z</dcterms:created>
  <dcterms:modified xsi:type="dcterms:W3CDTF">2023-04-12T03:40:06Z</dcterms:modified>
</cp:coreProperties>
</file>