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7D1F-0381-4684-BA3F-AD1366500E7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69988-7170-41BD-9FCA-EF8E513E0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1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2231-48A1-3B42-8B8C-BF93117CCF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4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1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2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1F8-F249-4222-A7E2-7D9C2759A25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0FE7-882F-4790-ACC6-DF1E681C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0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367292" y="2093385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1" y="1309521"/>
            <a:ext cx="762000" cy="7905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364699" y="1790640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20666" y="2065231"/>
            <a:ext cx="1415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Stack Overflow</a:t>
            </a:r>
            <a:endParaRPr lang="zh-CN" altLang="en-US" sz="15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5378" y="4360793"/>
            <a:ext cx="7681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GitHub</a:t>
            </a:r>
            <a:endParaRPr lang="zh-CN" altLang="en-US" sz="15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" y="3548870"/>
            <a:ext cx="749557" cy="749557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1345228" y="4033387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364699" y="3548870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75439" y="1523034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posts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5438" y="2233289"/>
            <a:ext cx="1255485" cy="581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5438" y="3055576"/>
            <a:ext cx="1255485" cy="5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75438" y="4033387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projects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51435" y="5149056"/>
            <a:ext cx="638175" cy="7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11601" y="497538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Data Flow</a:t>
            </a:r>
            <a:endParaRPr lang="zh-CN" altLang="en-US" sz="15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987238" y="5149056"/>
            <a:ext cx="766880" cy="763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96065" y="487969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Importance</a:t>
            </a:r>
          </a:p>
          <a:p>
            <a:pPr algn="ctr"/>
            <a:r>
              <a:rPr lang="en-US" altLang="zh-CN" sz="1500" dirty="0"/>
              <a:t>Transfer</a:t>
            </a:r>
            <a:endParaRPr lang="zh-CN" altLang="en-US" sz="1500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620976" y="489977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54200" y="14941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Information Extraction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9551" y="12399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Preparation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430493" y="429223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75128" y="4023682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Score per Commit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30492" y="3366663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75127" y="3055576"/>
            <a:ext cx="1390724" cy="579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User Commits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弧形 31"/>
          <p:cNvSpPr/>
          <p:nvPr/>
        </p:nvSpPr>
        <p:spPr>
          <a:xfrm flipV="1">
            <a:off x="5264111" y="3533082"/>
            <a:ext cx="551291" cy="782836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075438" y="827673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tags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75127" y="827673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>
                <a:solidFill>
                  <a:schemeClr val="tx1"/>
                </a:solidFill>
              </a:rPr>
              <a:t>ExceptPost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75127" y="1523420"/>
            <a:ext cx="1390724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Score </a:t>
            </a:r>
            <a:r>
              <a:rPr lang="en-US" altLang="zh-CN" sz="1500" dirty="0" err="1">
                <a:solidFill>
                  <a:schemeClr val="tx1"/>
                </a:solidFill>
              </a:rPr>
              <a:t>ViewCount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70212" y="2236428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Reputation</a:t>
            </a:r>
          </a:p>
          <a:p>
            <a:pPr algn="ctr"/>
            <a:r>
              <a:rPr lang="en-US" altLang="zh-CN" sz="1500" dirty="0" err="1">
                <a:solidFill>
                  <a:schemeClr val="tx1"/>
                </a:solidFill>
              </a:rPr>
              <a:t>VoteCount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430491" y="1151804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430490" y="1808949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430489" y="2498512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弧形 50"/>
          <p:cNvSpPr/>
          <p:nvPr/>
        </p:nvSpPr>
        <p:spPr>
          <a:xfrm>
            <a:off x="5238276" y="1222171"/>
            <a:ext cx="577126" cy="482033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5272780" y="1904261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965174" y="17435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Geek Extraction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562655" y="2574166"/>
            <a:ext cx="718450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562655" y="3364101"/>
            <a:ext cx="707564" cy="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370782" y="2235493"/>
            <a:ext cx="134899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SO-based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Approach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76489" y="3060104"/>
            <a:ext cx="1343285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GH-based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Approach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87164" y="1377700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87164" y="3910776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364699" y="1136327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064098" y="1667056"/>
            <a:ext cx="0" cy="476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045277" y="1667056"/>
            <a:ext cx="759505" cy="239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064098" y="3743020"/>
            <a:ext cx="0" cy="471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045278" y="4202626"/>
            <a:ext cx="759505" cy="239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887164" y="2634450"/>
            <a:ext cx="1407662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Related Geeks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8590995" y="2023521"/>
            <a:ext cx="1" cy="50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8590995" y="3281171"/>
            <a:ext cx="0" cy="557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989926" y="488457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9561485" y="511900"/>
            <a:ext cx="10535" cy="4245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9362916" y="1662444"/>
            <a:ext cx="539455" cy="208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9362916" y="2923918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9362915" y="4214586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0002472" y="1364780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SO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002472" y="2634450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Combined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736325" y="17366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002472" y="3910776"/>
            <a:ext cx="159516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GH Geeks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Rank Result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421401" y="513697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057248" y="4975389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Input Data</a:t>
            </a:r>
            <a:endParaRPr lang="zh-CN" altLang="en-US" sz="1500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8051436" y="5156689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628737" y="4975388"/>
            <a:ext cx="1326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Output Result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arxiv logo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0" y="1903931"/>
            <a:ext cx="766817" cy="4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88125" y="2397732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 smtClean="0"/>
              <a:t>arXiv</a:t>
            </a:r>
            <a:endParaRPr lang="zh-CN" altLang="en-US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217199" y="4723515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Open </a:t>
            </a:r>
            <a:r>
              <a:rPr lang="en-US" altLang="zh-CN" sz="1500" dirty="0" smtClean="0"/>
              <a:t>Academic Graph</a:t>
            </a:r>
            <a:endParaRPr lang="zh-CN" altLang="en-US" sz="15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456840" y="2520800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476311" y="2036283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03156" y="2150551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Category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87050" y="1542989"/>
            <a:ext cx="1255485" cy="5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87050" y="2520800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061484" y="657098"/>
            <a:ext cx="12634" cy="50905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17757" y="24935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Preparation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42105" y="2779648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1542104" y="185407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03155" y="1455190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58208" y="1779321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58207" y="243646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âMicrosoft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" y="3131301"/>
            <a:ext cx="864510" cy="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Tsinghua University logo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32" y="3967493"/>
            <a:ext cx="687527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/>
          <p:cNvCxnSpPr/>
          <p:nvPr/>
        </p:nvCxnSpPr>
        <p:spPr>
          <a:xfrm>
            <a:off x="4239063" y="6204956"/>
            <a:ext cx="638175" cy="7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99229" y="6031288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Data Flow</a:t>
            </a:r>
            <a:endParaRPr lang="zh-CN" altLang="en-US" sz="15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074866" y="6204956"/>
            <a:ext cx="766880" cy="763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883693" y="593559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Importance</a:t>
            </a:r>
          </a:p>
          <a:p>
            <a:pPr algn="ctr"/>
            <a:r>
              <a:rPr lang="en-US" altLang="zh-CN" sz="1500" dirty="0"/>
              <a:t>Transfer</a:t>
            </a:r>
            <a:endParaRPr lang="zh-CN" altLang="en-US" sz="15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509029" y="619287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144876" y="6031289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Input Data</a:t>
            </a:r>
            <a:endParaRPr lang="zh-CN" altLang="en-US" sz="15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8139064" y="6212589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716365" y="6031288"/>
            <a:ext cx="1326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Output Result</a:t>
            </a:r>
            <a:endParaRPr lang="zh-CN" altLang="en-US" sz="15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728925" y="4206687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726332" y="390394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73641" y="3650178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Author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67575" y="4439788"/>
            <a:ext cx="1255485" cy="559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95932" y="2837966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828692" y="309768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28692" y="391686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828693" y="4727858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726332" y="3249629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472119" y="2789353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Citation count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69212" y="4462636"/>
            <a:ext cx="170599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 Name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弧形 57"/>
          <p:cNvSpPr/>
          <p:nvPr/>
        </p:nvSpPr>
        <p:spPr>
          <a:xfrm>
            <a:off x="11442535" y="3438583"/>
            <a:ext cx="577126" cy="482033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/>
          <p:cNvSpPr/>
          <p:nvPr/>
        </p:nvSpPr>
        <p:spPr>
          <a:xfrm>
            <a:off x="11530136" y="4240160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350013" y="4781650"/>
            <a:ext cx="930226" cy="21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âgoogle scholar logo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5" y="5351234"/>
            <a:ext cx="1098040" cy="3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/>
          <p:cNvSpPr txBox="1"/>
          <p:nvPr/>
        </p:nvSpPr>
        <p:spPr>
          <a:xfrm>
            <a:off x="215760" y="5747651"/>
            <a:ext cx="2103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Google Scholar Metrics</a:t>
            </a:r>
            <a:endParaRPr lang="zh-CN" altLang="en-US" sz="15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829111" y="5514963"/>
            <a:ext cx="537310" cy="0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88201" y="5246839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843252" y="5532754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469211" y="5244087"/>
            <a:ext cx="1705999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 Index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6087031" y="4903313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350013" y="5261722"/>
            <a:ext cx="930226" cy="25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398591" y="4814797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 </a:t>
            </a:r>
            <a:r>
              <a:rPr lang="en-US" altLang="zh-CN" sz="1500" dirty="0" smtClean="0">
                <a:solidFill>
                  <a:schemeClr val="tx1"/>
                </a:solidFill>
              </a:rPr>
              <a:t>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98591" y="3554335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Author 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01613" y="2141960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 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69211" y="3438583"/>
            <a:ext cx="1705999" cy="930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Affiliation, </a:t>
            </a:r>
          </a:p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Position, h-index, </a:t>
            </a:r>
          </a:p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 count,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Citation count</a:t>
            </a:r>
            <a:r>
              <a:rPr lang="en-US" altLang="zh-CN" sz="1500" dirty="0" smtClean="0">
                <a:solidFill>
                  <a:schemeClr val="tx1"/>
                </a:solidFill>
              </a:rPr>
              <a:t>,</a:t>
            </a:r>
            <a:r>
              <a:rPr lang="en-US" altLang="zh-CN" sz="1500" dirty="0" smtClean="0">
                <a:solidFill>
                  <a:schemeClr val="tx1"/>
                </a:solidFill>
              </a:rPr>
              <a:t>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235421" y="24458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Information Extraction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48020" y="25319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Calculation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317546" y="268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469211" y="1455190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Title, Author, Year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6302300" y="3906832"/>
            <a:ext cx="1005526" cy="9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784545" y="2275282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804016" y="1790765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69211" y="2145239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Category </a:t>
            </a:r>
            <a:r>
              <a:rPr lang="en-US" altLang="zh-CN" sz="1500" dirty="0" err="1" smtClean="0">
                <a:solidFill>
                  <a:schemeClr val="tx1"/>
                </a:solidFill>
              </a:rPr>
              <a:t>Infomation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867985" y="660251"/>
            <a:ext cx="12634" cy="50905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6302300" y="2429138"/>
            <a:ext cx="1005526" cy="9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302300" y="1729951"/>
            <a:ext cx="977939" cy="469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6302300" y="2640058"/>
            <a:ext cx="977939" cy="42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arxiv logo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0" y="1903931"/>
            <a:ext cx="766817" cy="4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88125" y="2397732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 smtClean="0"/>
              <a:t>arXiv</a:t>
            </a:r>
            <a:endParaRPr lang="zh-CN" altLang="en-US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217199" y="4723515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Open </a:t>
            </a:r>
            <a:r>
              <a:rPr lang="en-US" altLang="zh-CN" sz="1500" dirty="0" smtClean="0"/>
              <a:t>Academic Graph</a:t>
            </a:r>
            <a:endParaRPr lang="zh-CN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2503156" y="2150551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Category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061484" y="657098"/>
            <a:ext cx="12634" cy="50905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17757" y="24935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Dataset Preparation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03155" y="1455190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58208" y="1779321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58207" y="243646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âMicrosoft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" y="3131301"/>
            <a:ext cx="864510" cy="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Tsinghua University logo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32" y="3967493"/>
            <a:ext cx="687527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/>
          <p:cNvCxnSpPr/>
          <p:nvPr/>
        </p:nvCxnSpPr>
        <p:spPr>
          <a:xfrm>
            <a:off x="4880385" y="6233929"/>
            <a:ext cx="638175" cy="7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540551" y="6060261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Data Flow</a:t>
            </a:r>
            <a:endParaRPr lang="zh-CN" altLang="en-US" sz="15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849851" y="621421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85698" y="6052629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Input Data</a:t>
            </a:r>
            <a:endParaRPr lang="zh-CN" altLang="en-US" sz="15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792403" y="6233929"/>
            <a:ext cx="539455" cy="0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369704" y="6052628"/>
            <a:ext cx="13260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Output Result</a:t>
            </a:r>
            <a:endParaRPr lang="zh-CN" altLang="en-US" sz="15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728925" y="4206687"/>
            <a:ext cx="597982" cy="353893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726332" y="3903942"/>
            <a:ext cx="606915" cy="1208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73641" y="3650178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Author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67575" y="4439788"/>
            <a:ext cx="1255485" cy="559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95932" y="2837966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Papers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828692" y="3097686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28692" y="3916865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828693" y="4727858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726332" y="3249629"/>
            <a:ext cx="625931" cy="323944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472119" y="2789353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Citation count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69212" y="4462636"/>
            <a:ext cx="1705998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 Name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350013" y="4781650"/>
            <a:ext cx="930226" cy="21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âgoogle scholar logo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5" y="5351234"/>
            <a:ext cx="1098040" cy="3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/>
          <p:cNvSpPr txBox="1"/>
          <p:nvPr/>
        </p:nvSpPr>
        <p:spPr>
          <a:xfrm>
            <a:off x="215760" y="5747651"/>
            <a:ext cx="2103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Google Scholar Metrics</a:t>
            </a:r>
            <a:endParaRPr lang="zh-CN" altLang="en-US" sz="15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829111" y="5514963"/>
            <a:ext cx="537310" cy="0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88201" y="5246839"/>
            <a:ext cx="1255485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843252" y="5532754"/>
            <a:ext cx="581393" cy="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469211" y="5244087"/>
            <a:ext cx="1705999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 Index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6087031" y="4903313"/>
            <a:ext cx="525964" cy="489167"/>
          </a:xfrm>
          <a:prstGeom prst="arc">
            <a:avLst>
              <a:gd name="adj1" fmla="val 16200000"/>
              <a:gd name="adj2" fmla="val 5668046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350013" y="5261722"/>
            <a:ext cx="930226" cy="253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398591" y="4814797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Venue </a:t>
            </a:r>
            <a:r>
              <a:rPr lang="en-US" altLang="zh-CN" sz="1500" dirty="0" smtClean="0">
                <a:solidFill>
                  <a:schemeClr val="tx1"/>
                </a:solidFill>
              </a:rPr>
              <a:t>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98591" y="3554335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Author 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01613" y="2141960"/>
            <a:ext cx="1390724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Paper 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69211" y="3438583"/>
            <a:ext cx="1705999" cy="930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Affiliation, </a:t>
            </a:r>
          </a:p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Position, h-index, </a:t>
            </a:r>
          </a:p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publication count,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Citation count</a:t>
            </a:r>
            <a:r>
              <a:rPr lang="en-US" altLang="zh-CN" sz="1500" dirty="0" smtClean="0">
                <a:solidFill>
                  <a:schemeClr val="tx1"/>
                </a:solidFill>
              </a:rPr>
              <a:t>,</a:t>
            </a:r>
            <a:r>
              <a:rPr lang="en-US" altLang="zh-CN" sz="1500" dirty="0" smtClean="0">
                <a:solidFill>
                  <a:schemeClr val="tx1"/>
                </a:solidFill>
              </a:rPr>
              <a:t> 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235421" y="24458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Information Extraction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48020" y="25319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Calculation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592887" y="28776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Area Ranking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469211" y="1455190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Title, Author, Year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6302300" y="3906832"/>
            <a:ext cx="1005526" cy="9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784545" y="2275282"/>
            <a:ext cx="643043" cy="166858"/>
          </a:xfrm>
          <a:prstGeom prst="straightConnector1">
            <a:avLst/>
          </a:prstGeom>
          <a:ln w="444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804016" y="1790765"/>
            <a:ext cx="600575" cy="217912"/>
          </a:xfrm>
          <a:prstGeom prst="straightConnector1">
            <a:avLst/>
          </a:prstGeom>
          <a:ln w="444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69211" y="2145239"/>
            <a:ext cx="1703091" cy="537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Category </a:t>
            </a:r>
            <a:r>
              <a:rPr lang="en-US" altLang="zh-CN" sz="1500" dirty="0" err="1" smtClean="0">
                <a:solidFill>
                  <a:schemeClr val="tx1"/>
                </a:solidFill>
              </a:rPr>
              <a:t>Infomation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867985" y="660251"/>
            <a:ext cx="12634" cy="50905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6302300" y="2429138"/>
            <a:ext cx="1005526" cy="9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302300" y="1729951"/>
            <a:ext cx="977939" cy="469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6302300" y="2640058"/>
            <a:ext cx="977939" cy="42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716049" y="3498475"/>
            <a:ext cx="1568831" cy="5789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Area Score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9146809" y="690641"/>
            <a:ext cx="12634" cy="50905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874724" y="3838318"/>
            <a:ext cx="718163" cy="2162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8874724" y="2442617"/>
            <a:ext cx="618411" cy="995966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8914201" y="4133272"/>
            <a:ext cx="678686" cy="1014624"/>
          </a:xfrm>
          <a:prstGeom prst="straightConnector1">
            <a:avLst/>
          </a:prstGeom>
          <a:ln w="73025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180</Words>
  <Application>Microsoft Office PowerPoint</Application>
  <PresentationFormat>宽屏</PresentationFormat>
  <Paragraphs>98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新細明體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YIJUN</dc:creator>
  <cp:lastModifiedBy>TIAN YIJUN</cp:lastModifiedBy>
  <cp:revision>10</cp:revision>
  <dcterms:created xsi:type="dcterms:W3CDTF">2019-07-16T00:27:32Z</dcterms:created>
  <dcterms:modified xsi:type="dcterms:W3CDTF">2019-07-16T03:45:00Z</dcterms:modified>
</cp:coreProperties>
</file>