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65" y="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67D1F-0381-4684-BA3F-AD1366500E7F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69988-7170-41BD-9FCA-EF8E513E0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01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2231-48A1-3B42-8B8C-BF93117CCF0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347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1F8-F249-4222-A7E2-7D9C2759A25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0FE7-882F-4790-ACC6-DF1E681C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07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1F8-F249-4222-A7E2-7D9C2759A25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0FE7-882F-4790-ACC6-DF1E681C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41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1F8-F249-4222-A7E2-7D9C2759A25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0FE7-882F-4790-ACC6-DF1E681C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72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1F8-F249-4222-A7E2-7D9C2759A25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0FE7-882F-4790-ACC6-DF1E681C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0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1F8-F249-4222-A7E2-7D9C2759A25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0FE7-882F-4790-ACC6-DF1E681C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05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1F8-F249-4222-A7E2-7D9C2759A25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0FE7-882F-4790-ACC6-DF1E681C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53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1F8-F249-4222-A7E2-7D9C2759A25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0FE7-882F-4790-ACC6-DF1E681C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33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1F8-F249-4222-A7E2-7D9C2759A25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0FE7-882F-4790-ACC6-DF1E681C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96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1F8-F249-4222-A7E2-7D9C2759A25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0FE7-882F-4790-ACC6-DF1E681C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53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1F8-F249-4222-A7E2-7D9C2759A25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0FE7-882F-4790-ACC6-DF1E681C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65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1F8-F249-4222-A7E2-7D9C2759A25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0FE7-882F-4790-ACC6-DF1E681C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1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C21F8-F249-4222-A7E2-7D9C2759A25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00FE7-882F-4790-ACC6-DF1E681C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0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1367292" y="2093385"/>
            <a:ext cx="597982" cy="353893"/>
          </a:xfrm>
          <a:prstGeom prst="straightConnector1">
            <a:avLst/>
          </a:prstGeom>
          <a:ln w="444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61" y="1309521"/>
            <a:ext cx="762000" cy="79057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1364699" y="1790640"/>
            <a:ext cx="606915" cy="12084"/>
          </a:xfrm>
          <a:prstGeom prst="straightConnector1">
            <a:avLst/>
          </a:prstGeom>
          <a:ln w="444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-20666" y="2065231"/>
            <a:ext cx="14157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Stack Overflow</a:t>
            </a:r>
            <a:endParaRPr lang="zh-CN" altLang="en-US" sz="15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95378" y="4360793"/>
            <a:ext cx="7681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GitHub</a:t>
            </a:r>
            <a:endParaRPr lang="zh-CN" altLang="en-US" sz="15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1" y="3548870"/>
            <a:ext cx="749557" cy="749557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>
            <a:off x="1345228" y="4033387"/>
            <a:ext cx="643043" cy="166858"/>
          </a:xfrm>
          <a:prstGeom prst="straightConnector1">
            <a:avLst/>
          </a:prstGeom>
          <a:ln w="44450">
            <a:solidFill>
              <a:schemeClr val="dk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1364699" y="3548870"/>
            <a:ext cx="600575" cy="217912"/>
          </a:xfrm>
          <a:prstGeom prst="straightConnector1">
            <a:avLst/>
          </a:prstGeom>
          <a:ln w="444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075439" y="1523034"/>
            <a:ext cx="1255485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SO posts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75438" y="2233289"/>
            <a:ext cx="1255485" cy="5811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SO</a:t>
            </a:r>
          </a:p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users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75438" y="3055576"/>
            <a:ext cx="1255485" cy="558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GH</a:t>
            </a:r>
          </a:p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users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075438" y="4033387"/>
            <a:ext cx="1255485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GH</a:t>
            </a:r>
          </a:p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projects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4151435" y="5149056"/>
            <a:ext cx="638175" cy="7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811601" y="4975388"/>
            <a:ext cx="10038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Data Flow</a:t>
            </a:r>
            <a:endParaRPr lang="zh-CN" altLang="en-US" sz="1500" dirty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5987238" y="5149056"/>
            <a:ext cx="766880" cy="763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796065" y="4879690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dirty="0"/>
              <a:t>Importance</a:t>
            </a:r>
          </a:p>
          <a:p>
            <a:pPr algn="ctr"/>
            <a:r>
              <a:rPr lang="en-US" altLang="zh-CN" sz="1500" dirty="0"/>
              <a:t>Transfer</a:t>
            </a:r>
            <a:endParaRPr lang="zh-CN" altLang="en-US" sz="1500" dirty="0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620976" y="489977"/>
            <a:ext cx="10535" cy="4245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654200" y="149419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Information Extraction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19551" y="12399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Dataset Preparation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430493" y="4292235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75128" y="4023682"/>
            <a:ext cx="1390724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Score per Commit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430492" y="3366663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075127" y="3055576"/>
            <a:ext cx="1390724" cy="579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User Commits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32" name="弧形 31"/>
          <p:cNvSpPr/>
          <p:nvPr/>
        </p:nvSpPr>
        <p:spPr>
          <a:xfrm flipV="1">
            <a:off x="5264111" y="3533082"/>
            <a:ext cx="551291" cy="782836"/>
          </a:xfrm>
          <a:prstGeom prst="arc">
            <a:avLst>
              <a:gd name="adj1" fmla="val 16200000"/>
              <a:gd name="adj2" fmla="val 5668046"/>
            </a:avLst>
          </a:prstGeom>
          <a:ln w="317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075438" y="827673"/>
            <a:ext cx="1255485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SO tags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075127" y="827673"/>
            <a:ext cx="1390724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err="1">
                <a:solidFill>
                  <a:schemeClr val="tx1"/>
                </a:solidFill>
              </a:rPr>
              <a:t>ExceptPost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075127" y="1523420"/>
            <a:ext cx="1390724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Score </a:t>
            </a:r>
            <a:r>
              <a:rPr lang="en-US" altLang="zh-CN" sz="1500" dirty="0" err="1">
                <a:solidFill>
                  <a:schemeClr val="tx1"/>
                </a:solidFill>
              </a:rPr>
              <a:t>ViewCount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070212" y="2236428"/>
            <a:ext cx="1390724" cy="5789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Reputation</a:t>
            </a:r>
          </a:p>
          <a:p>
            <a:pPr algn="ctr"/>
            <a:r>
              <a:rPr lang="en-US" altLang="zh-CN" sz="1500" dirty="0" err="1">
                <a:solidFill>
                  <a:schemeClr val="tx1"/>
                </a:solidFill>
              </a:rPr>
              <a:t>VoteCount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3430491" y="1151804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3430490" y="1808949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3430489" y="2498512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弧形 50"/>
          <p:cNvSpPr/>
          <p:nvPr/>
        </p:nvSpPr>
        <p:spPr>
          <a:xfrm>
            <a:off x="5238276" y="1222171"/>
            <a:ext cx="577126" cy="482033"/>
          </a:xfrm>
          <a:prstGeom prst="arc">
            <a:avLst>
              <a:gd name="adj1" fmla="val 16200000"/>
              <a:gd name="adj2" fmla="val 5668046"/>
            </a:avLst>
          </a:prstGeom>
          <a:ln w="317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弧形 51"/>
          <p:cNvSpPr/>
          <p:nvPr/>
        </p:nvSpPr>
        <p:spPr>
          <a:xfrm>
            <a:off x="5272780" y="1904261"/>
            <a:ext cx="525964" cy="489167"/>
          </a:xfrm>
          <a:prstGeom prst="arc">
            <a:avLst>
              <a:gd name="adj1" fmla="val 16200000"/>
              <a:gd name="adj2" fmla="val 5668046"/>
            </a:avLst>
          </a:prstGeom>
          <a:ln w="317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965174" y="174351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Geek Extraction</a:t>
            </a:r>
            <a:endParaRPr lang="zh-CN" altLang="en-US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5562655" y="2574166"/>
            <a:ext cx="718450" cy="46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5562655" y="3364101"/>
            <a:ext cx="707564" cy="2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6370782" y="2235493"/>
            <a:ext cx="1348992" cy="5789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SO-based</a:t>
            </a:r>
          </a:p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Approach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376489" y="3060104"/>
            <a:ext cx="1343285" cy="5789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GH-based</a:t>
            </a:r>
          </a:p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Approach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87164" y="1377700"/>
            <a:ext cx="1407662" cy="5789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SO Geeks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887164" y="3910776"/>
            <a:ext cx="1407662" cy="5789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GH Geeks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 flipV="1">
            <a:off x="1364699" y="1136327"/>
            <a:ext cx="625931" cy="323944"/>
          </a:xfrm>
          <a:prstGeom prst="straightConnector1">
            <a:avLst/>
          </a:prstGeom>
          <a:ln w="444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7064098" y="1667056"/>
            <a:ext cx="0" cy="4765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7045277" y="1667056"/>
            <a:ext cx="759505" cy="2398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7064098" y="3743020"/>
            <a:ext cx="0" cy="471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>
            <a:off x="7045278" y="4202626"/>
            <a:ext cx="759505" cy="2398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887164" y="2634450"/>
            <a:ext cx="1407662" cy="5789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Related Geeks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8590995" y="2023521"/>
            <a:ext cx="1" cy="5085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8590995" y="3281171"/>
            <a:ext cx="0" cy="557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H="1">
            <a:off x="5989926" y="488457"/>
            <a:ext cx="10535" cy="4245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H="1">
            <a:off x="9561485" y="511900"/>
            <a:ext cx="10535" cy="4245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9362916" y="1662444"/>
            <a:ext cx="539455" cy="208"/>
          </a:xfrm>
          <a:prstGeom prst="straightConnector1">
            <a:avLst/>
          </a:prstGeom>
          <a:ln w="73025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9362916" y="2923918"/>
            <a:ext cx="539455" cy="0"/>
          </a:xfrm>
          <a:prstGeom prst="straightConnector1">
            <a:avLst/>
          </a:prstGeom>
          <a:ln w="73025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9362915" y="4214586"/>
            <a:ext cx="539455" cy="0"/>
          </a:xfrm>
          <a:prstGeom prst="straightConnector1">
            <a:avLst/>
          </a:prstGeom>
          <a:ln w="73025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10002472" y="1364780"/>
            <a:ext cx="1595168" cy="5789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SO Geeks</a:t>
            </a:r>
          </a:p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Rank Result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0002472" y="2634450"/>
            <a:ext cx="1595168" cy="5789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Combined Geeks</a:t>
            </a:r>
          </a:p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Rank Result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9736325" y="173660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Recommendation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10002472" y="3910776"/>
            <a:ext cx="1595168" cy="5789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GH Geeks</a:t>
            </a:r>
          </a:p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Rank Result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2421401" y="5136972"/>
            <a:ext cx="606915" cy="12084"/>
          </a:xfrm>
          <a:prstGeom prst="straightConnector1">
            <a:avLst/>
          </a:prstGeom>
          <a:ln w="444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3057248" y="4975389"/>
            <a:ext cx="10550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Input Data</a:t>
            </a:r>
            <a:endParaRPr lang="zh-CN" altLang="en-US" sz="1500" dirty="0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8051436" y="5156689"/>
            <a:ext cx="539455" cy="0"/>
          </a:xfrm>
          <a:prstGeom prst="straightConnector1">
            <a:avLst/>
          </a:prstGeom>
          <a:ln w="73025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8628737" y="4975388"/>
            <a:ext cx="13260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Output Result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846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arxiv logoâçå¾çæç´¢ç»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23" y="1740308"/>
            <a:ext cx="766817" cy="41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1765498" y="2218746"/>
            <a:ext cx="597982" cy="353893"/>
          </a:xfrm>
          <a:prstGeom prst="straightConnector1">
            <a:avLst/>
          </a:prstGeom>
          <a:ln w="444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762905" y="1916001"/>
            <a:ext cx="606915" cy="12084"/>
          </a:xfrm>
          <a:prstGeom prst="straightConnector1">
            <a:avLst/>
          </a:prstGeom>
          <a:ln w="444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65358" y="2234109"/>
            <a:ext cx="5902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err="1" smtClean="0"/>
              <a:t>arXiv</a:t>
            </a:r>
            <a:endParaRPr lang="zh-CN" altLang="en-US" sz="1500" dirty="0"/>
          </a:p>
        </p:txBody>
      </p:sp>
      <p:sp>
        <p:nvSpPr>
          <p:cNvPr id="9" name="文本框 8"/>
          <p:cNvSpPr txBox="1"/>
          <p:nvPr/>
        </p:nvSpPr>
        <p:spPr>
          <a:xfrm>
            <a:off x="253770" y="4839559"/>
            <a:ext cx="20665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Open </a:t>
            </a:r>
            <a:r>
              <a:rPr lang="en-US" altLang="zh-CN" sz="1500" dirty="0" smtClean="0"/>
              <a:t>Academic Graph</a:t>
            </a:r>
            <a:endParaRPr lang="zh-CN" altLang="en-US" sz="1500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9456840" y="2520800"/>
            <a:ext cx="643043" cy="166858"/>
          </a:xfrm>
          <a:prstGeom prst="straightConnector1">
            <a:avLst/>
          </a:prstGeom>
          <a:ln w="44450">
            <a:solidFill>
              <a:schemeClr val="dk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9476311" y="2036283"/>
            <a:ext cx="600575" cy="217912"/>
          </a:xfrm>
          <a:prstGeom prst="straightConnector1">
            <a:avLst/>
          </a:prstGeom>
          <a:ln w="444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473645" y="1648395"/>
            <a:ext cx="1255485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73644" y="2358651"/>
            <a:ext cx="1255481" cy="525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187050" y="1542989"/>
            <a:ext cx="1255485" cy="558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187050" y="2520800"/>
            <a:ext cx="1255485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4019182" y="615338"/>
            <a:ext cx="10535" cy="4245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217757" y="249353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Dataset Preparation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1542105" y="2779648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1542104" y="1854076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73644" y="953034"/>
            <a:ext cx="1255485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Papers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828697" y="1277165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828696" y="1934310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828695" y="2623873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1762905" y="1261688"/>
            <a:ext cx="625931" cy="323944"/>
          </a:xfrm>
          <a:prstGeom prst="straightConnector1">
            <a:avLst/>
          </a:prstGeom>
          <a:ln w="444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âMicrosoftâçå¾çæç´¢ç»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47" y="3247345"/>
            <a:ext cx="864510" cy="86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âTsinghua University logo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03" y="4083537"/>
            <a:ext cx="687527" cy="6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直接箭头连接符 37"/>
          <p:cNvCxnSpPr/>
          <p:nvPr/>
        </p:nvCxnSpPr>
        <p:spPr>
          <a:xfrm>
            <a:off x="4239063" y="6204956"/>
            <a:ext cx="638175" cy="7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899229" y="6031288"/>
            <a:ext cx="10038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Data Flow</a:t>
            </a:r>
            <a:endParaRPr lang="zh-CN" altLang="en-US" sz="1500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6074866" y="6204956"/>
            <a:ext cx="766880" cy="763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883693" y="5935590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dirty="0"/>
              <a:t>Importance</a:t>
            </a:r>
          </a:p>
          <a:p>
            <a:pPr algn="ctr"/>
            <a:r>
              <a:rPr lang="en-US" altLang="zh-CN" sz="1500" dirty="0"/>
              <a:t>Transfer</a:t>
            </a:r>
            <a:endParaRPr lang="zh-CN" altLang="en-US" sz="1500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2509029" y="6192872"/>
            <a:ext cx="606915" cy="12084"/>
          </a:xfrm>
          <a:prstGeom prst="straightConnector1">
            <a:avLst/>
          </a:prstGeom>
          <a:ln w="444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144876" y="6031289"/>
            <a:ext cx="10550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Input Data</a:t>
            </a:r>
            <a:endParaRPr lang="zh-CN" altLang="en-US" sz="1500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8139064" y="6212589"/>
            <a:ext cx="539455" cy="0"/>
          </a:xfrm>
          <a:prstGeom prst="straightConnector1">
            <a:avLst/>
          </a:prstGeom>
          <a:ln w="73025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716365" y="6031288"/>
            <a:ext cx="13260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Output Result</a:t>
            </a:r>
            <a:endParaRPr lang="zh-CN" altLang="en-US" sz="1500" dirty="0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1765496" y="4322731"/>
            <a:ext cx="597982" cy="353893"/>
          </a:xfrm>
          <a:prstGeom prst="straightConnector1">
            <a:avLst/>
          </a:prstGeom>
          <a:ln w="444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762903" y="4019986"/>
            <a:ext cx="606915" cy="12084"/>
          </a:xfrm>
          <a:prstGeom prst="straightConnector1">
            <a:avLst/>
          </a:prstGeom>
          <a:ln w="444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473643" y="3752380"/>
            <a:ext cx="1255485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Authors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473642" y="4462636"/>
            <a:ext cx="1255485" cy="559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Venue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473642" y="3057019"/>
            <a:ext cx="1255485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Papers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3828695" y="3381150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3828694" y="4038295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3828693" y="4727858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1762903" y="3365673"/>
            <a:ext cx="625931" cy="323944"/>
          </a:xfrm>
          <a:prstGeom prst="straightConnector1">
            <a:avLst/>
          </a:prstGeom>
          <a:ln w="444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483237" y="3053881"/>
            <a:ext cx="1390724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Citations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483237" y="3749628"/>
            <a:ext cx="1390724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478322" y="4462636"/>
            <a:ext cx="1390724" cy="5789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Venue Name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58" name="弧形 57"/>
          <p:cNvSpPr/>
          <p:nvPr/>
        </p:nvSpPr>
        <p:spPr>
          <a:xfrm>
            <a:off x="11442535" y="3438583"/>
            <a:ext cx="577126" cy="482033"/>
          </a:xfrm>
          <a:prstGeom prst="arc">
            <a:avLst>
              <a:gd name="adj1" fmla="val 16200000"/>
              <a:gd name="adj2" fmla="val 5668046"/>
            </a:avLst>
          </a:prstGeom>
          <a:ln w="317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弧形 58"/>
          <p:cNvSpPr/>
          <p:nvPr/>
        </p:nvSpPr>
        <p:spPr>
          <a:xfrm>
            <a:off x="11530136" y="4240160"/>
            <a:ext cx="525964" cy="489167"/>
          </a:xfrm>
          <a:prstGeom prst="arc">
            <a:avLst>
              <a:gd name="adj1" fmla="val 16200000"/>
              <a:gd name="adj2" fmla="val 5668046"/>
            </a:avLst>
          </a:prstGeom>
          <a:ln w="317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5970765" y="4800374"/>
            <a:ext cx="718450" cy="46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âgoogle scholar logoâçå¾çæç´¢ç»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32" y="5351234"/>
            <a:ext cx="1098040" cy="39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文本框 61"/>
          <p:cNvSpPr txBox="1"/>
          <p:nvPr/>
        </p:nvSpPr>
        <p:spPr>
          <a:xfrm>
            <a:off x="296887" y="5747651"/>
            <a:ext cx="21034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/>
              <a:t>Google Scholar Metrics</a:t>
            </a:r>
            <a:endParaRPr lang="zh-CN" altLang="en-US" sz="1500" dirty="0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1888370" y="5526529"/>
            <a:ext cx="496006" cy="0"/>
          </a:xfrm>
          <a:prstGeom prst="straightConnector1">
            <a:avLst/>
          </a:prstGeom>
          <a:ln w="444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2488201" y="5246839"/>
            <a:ext cx="1255485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Publication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>
            <a:off x="3843252" y="5532754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497795" y="5244087"/>
            <a:ext cx="1390724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Publication Index 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69" name="弧形 68"/>
          <p:cNvSpPr/>
          <p:nvPr/>
        </p:nvSpPr>
        <p:spPr>
          <a:xfrm>
            <a:off x="5707783" y="4922037"/>
            <a:ext cx="525964" cy="489167"/>
          </a:xfrm>
          <a:prstGeom prst="arc">
            <a:avLst>
              <a:gd name="adj1" fmla="val 16200000"/>
              <a:gd name="adj2" fmla="val 5668046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6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88</Words>
  <Application>Microsoft Office PowerPoint</Application>
  <PresentationFormat>宽屏</PresentationFormat>
  <Paragraphs>56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新細明體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YIJUN</dc:creator>
  <cp:lastModifiedBy>TIAN YIJUN</cp:lastModifiedBy>
  <cp:revision>4</cp:revision>
  <dcterms:created xsi:type="dcterms:W3CDTF">2019-07-16T00:27:32Z</dcterms:created>
  <dcterms:modified xsi:type="dcterms:W3CDTF">2019-07-16T00:56:26Z</dcterms:modified>
</cp:coreProperties>
</file>